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2" r:id="rId7"/>
    <p:sldId id="267" r:id="rId8"/>
    <p:sldId id="268" r:id="rId9"/>
    <p:sldId id="269" r:id="rId10"/>
    <p:sldId id="270" r:id="rId11"/>
    <p:sldId id="261" r:id="rId12"/>
    <p:sldId id="272" r:id="rId13"/>
    <p:sldId id="263" r:id="rId14"/>
    <p:sldId id="266" r:id="rId15"/>
    <p:sldId id="264" r:id="rId16"/>
    <p:sldId id="26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9"/>
  </p:normalViewPr>
  <p:slideViewPr>
    <p:cSldViewPr snapToGrid="0">
      <p:cViewPr varScale="1">
        <p:scale>
          <a:sx n="103" d="100"/>
          <a:sy n="103" d="100"/>
        </p:scale>
        <p:origin x="89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RO"/>
        </a:p>
      </c:txPr>
    </c:title>
    <c:autoTitleDeleted val="0"/>
    <c:plotArea>
      <c:layout/>
      <c:pieChart>
        <c:varyColors val="1"/>
        <c:ser>
          <c:idx val="0"/>
          <c:order val="0"/>
          <c:tx>
            <c:strRef>
              <c:f>Sheet1!$B$1</c:f>
              <c:strCache>
                <c:ptCount val="1"/>
                <c:pt idx="0">
                  <c:v>Test cases results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423-5344-8DDE-96B871A4E49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423-5344-8DDE-96B871A4E49B}"/>
              </c:ext>
            </c:extLst>
          </c:dPt>
          <c:cat>
            <c:strRef>
              <c:f>Sheet1!$A$2:$A$3</c:f>
              <c:strCache>
                <c:ptCount val="2"/>
                <c:pt idx="0">
                  <c:v>Tests passed </c:v>
                </c:pt>
                <c:pt idx="1">
                  <c:v>Tests failed </c:v>
                </c:pt>
              </c:strCache>
            </c:strRef>
          </c:cat>
          <c:val>
            <c:numRef>
              <c:f>Sheet1!$B$2:$B$3</c:f>
              <c:numCache>
                <c:formatCode>General</c:formatCode>
                <c:ptCount val="2"/>
                <c:pt idx="0">
                  <c:v>38</c:v>
                </c:pt>
                <c:pt idx="1">
                  <c:v>14</c:v>
                </c:pt>
              </c:numCache>
            </c:numRef>
          </c:val>
          <c:extLst>
            <c:ext xmlns:c16="http://schemas.microsoft.com/office/drawing/2014/chart" uri="{C3380CC4-5D6E-409C-BE32-E72D297353CC}">
              <c16:uniqueId val="{00000000-AEDC-4458-BCE1-AD1F02D8B4AE}"/>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RO"/>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RO"/>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83DF82-A1AE-4AFD-BC16-2F2FF5C50682}"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631E0747-4B92-454B-BEAE-9C06ED253065}">
      <dgm:prSet phldrT="[Text]"/>
      <dgm:spPr/>
      <dgm:t>
        <a:bodyPr/>
        <a:lstStyle/>
        <a:p>
          <a:r>
            <a:rPr lang="en-US" dirty="0"/>
            <a:t>Testing types covered</a:t>
          </a:r>
        </a:p>
      </dgm:t>
    </dgm:pt>
    <dgm:pt modelId="{A28A0739-5833-4448-B043-1FEE37BCF403}" type="parTrans" cxnId="{BAC8C6BB-E333-430A-B7E3-589374FA8C1D}">
      <dgm:prSet/>
      <dgm:spPr/>
      <dgm:t>
        <a:bodyPr/>
        <a:lstStyle/>
        <a:p>
          <a:endParaRPr lang="en-US"/>
        </a:p>
      </dgm:t>
    </dgm:pt>
    <dgm:pt modelId="{883347BB-8A8F-4611-8002-684A53B63B5A}" type="sibTrans" cxnId="{BAC8C6BB-E333-430A-B7E3-589374FA8C1D}">
      <dgm:prSet/>
      <dgm:spPr/>
      <dgm:t>
        <a:bodyPr/>
        <a:lstStyle/>
        <a:p>
          <a:endParaRPr lang="en-US"/>
        </a:p>
      </dgm:t>
    </dgm:pt>
    <dgm:pt modelId="{D1A2F4A4-A713-4557-8C81-2FD25D5EFB20}" type="asst">
      <dgm:prSet phldrT="[Text]"/>
      <dgm:spPr/>
      <dgm:t>
        <a:bodyPr/>
        <a:lstStyle/>
        <a:p>
          <a:r>
            <a:rPr lang="en-US" dirty="0"/>
            <a:t>Manual Testing</a:t>
          </a:r>
        </a:p>
      </dgm:t>
    </dgm:pt>
    <dgm:pt modelId="{626D3010-B890-4FC3-A73B-93C2B4A9F60C}" type="parTrans" cxnId="{80F2EDE4-30E6-4FB5-A678-67949396E18C}">
      <dgm:prSet/>
      <dgm:spPr/>
      <dgm:t>
        <a:bodyPr/>
        <a:lstStyle/>
        <a:p>
          <a:endParaRPr lang="en-US"/>
        </a:p>
      </dgm:t>
    </dgm:pt>
    <dgm:pt modelId="{925F7AA9-95AC-4A60-8F81-DC147E505DC7}" type="sibTrans" cxnId="{80F2EDE4-30E6-4FB5-A678-67949396E18C}">
      <dgm:prSet/>
      <dgm:spPr/>
      <dgm:t>
        <a:bodyPr/>
        <a:lstStyle/>
        <a:p>
          <a:endParaRPr lang="en-US"/>
        </a:p>
      </dgm:t>
    </dgm:pt>
    <dgm:pt modelId="{95575383-9381-4EDA-9B68-5EDA5A047133}" type="asst">
      <dgm:prSet/>
      <dgm:spPr/>
      <dgm:t>
        <a:bodyPr/>
        <a:lstStyle/>
        <a:p>
          <a:r>
            <a:rPr lang="en-US" dirty="0"/>
            <a:t>Automation Testing</a:t>
          </a:r>
        </a:p>
      </dgm:t>
    </dgm:pt>
    <dgm:pt modelId="{2A430623-BED9-403A-96AE-8DFCE87B4A03}" type="parTrans" cxnId="{8915DEDC-8253-4BD4-A3AF-8EC7C916403C}">
      <dgm:prSet/>
      <dgm:spPr/>
      <dgm:t>
        <a:bodyPr/>
        <a:lstStyle/>
        <a:p>
          <a:endParaRPr lang="en-US"/>
        </a:p>
      </dgm:t>
    </dgm:pt>
    <dgm:pt modelId="{9AD640B3-AE27-409C-8B59-4AA334D6EDD7}" type="sibTrans" cxnId="{8915DEDC-8253-4BD4-A3AF-8EC7C916403C}">
      <dgm:prSet/>
      <dgm:spPr/>
      <dgm:t>
        <a:bodyPr/>
        <a:lstStyle/>
        <a:p>
          <a:endParaRPr lang="en-US"/>
        </a:p>
      </dgm:t>
    </dgm:pt>
    <dgm:pt modelId="{557DF512-AC62-46A7-9134-8BA0B1FDA7BA}" type="asst">
      <dgm:prSet/>
      <dgm:spPr/>
      <dgm:t>
        <a:bodyPr/>
        <a:lstStyle/>
        <a:p>
          <a:r>
            <a:rPr lang="en-US" dirty="0"/>
            <a:t>Functional Testing</a:t>
          </a:r>
        </a:p>
      </dgm:t>
    </dgm:pt>
    <dgm:pt modelId="{D5486921-A5B1-4B51-842C-518CC1D51A48}" type="parTrans" cxnId="{C5B4186A-9FC7-4073-8C3D-70BCA0BD32EF}">
      <dgm:prSet/>
      <dgm:spPr/>
      <dgm:t>
        <a:bodyPr/>
        <a:lstStyle/>
        <a:p>
          <a:endParaRPr lang="en-US"/>
        </a:p>
      </dgm:t>
    </dgm:pt>
    <dgm:pt modelId="{0F037B32-A34D-4BF9-8FD6-79233CAD99AE}" type="sibTrans" cxnId="{C5B4186A-9FC7-4073-8C3D-70BCA0BD32EF}">
      <dgm:prSet/>
      <dgm:spPr/>
      <dgm:t>
        <a:bodyPr/>
        <a:lstStyle/>
        <a:p>
          <a:endParaRPr lang="en-US"/>
        </a:p>
      </dgm:t>
    </dgm:pt>
    <dgm:pt modelId="{9562C979-B092-4D38-8BFD-540E1DCF6D3A}" type="asst">
      <dgm:prSet/>
      <dgm:spPr/>
      <dgm:t>
        <a:bodyPr/>
        <a:lstStyle/>
        <a:p>
          <a:r>
            <a:rPr lang="en-US" dirty="0"/>
            <a:t>Non-Functional Testing</a:t>
          </a:r>
        </a:p>
      </dgm:t>
    </dgm:pt>
    <dgm:pt modelId="{2754E5B8-592F-4099-942A-EB1A899A4BBE}" type="parTrans" cxnId="{2ECC35CE-8B71-472B-B316-95C45BDC1BCB}">
      <dgm:prSet/>
      <dgm:spPr/>
      <dgm:t>
        <a:bodyPr/>
        <a:lstStyle/>
        <a:p>
          <a:endParaRPr lang="en-US"/>
        </a:p>
      </dgm:t>
    </dgm:pt>
    <dgm:pt modelId="{9DEA2996-FF22-4C55-AF73-2937F75E62C2}" type="sibTrans" cxnId="{2ECC35CE-8B71-472B-B316-95C45BDC1BCB}">
      <dgm:prSet/>
      <dgm:spPr/>
      <dgm:t>
        <a:bodyPr/>
        <a:lstStyle/>
        <a:p>
          <a:endParaRPr lang="en-US"/>
        </a:p>
      </dgm:t>
    </dgm:pt>
    <dgm:pt modelId="{22FB90A1-B4ED-41DF-B8FB-7667E04F9EDE}" type="asst">
      <dgm:prSet/>
      <dgm:spPr/>
      <dgm:t>
        <a:bodyPr/>
        <a:lstStyle/>
        <a:p>
          <a:r>
            <a:rPr lang="en-US" dirty="0"/>
            <a:t>Security Testing</a:t>
          </a:r>
        </a:p>
      </dgm:t>
    </dgm:pt>
    <dgm:pt modelId="{58B0B0F9-D911-4ED6-B504-0076243444CF}" type="parTrans" cxnId="{7C675883-D649-4AD5-B1D7-35EB3AE4D8B6}">
      <dgm:prSet/>
      <dgm:spPr/>
      <dgm:t>
        <a:bodyPr/>
        <a:lstStyle/>
        <a:p>
          <a:endParaRPr lang="en-US"/>
        </a:p>
      </dgm:t>
    </dgm:pt>
    <dgm:pt modelId="{D339857C-AFAC-4295-9AB8-7F09B4E168D5}" type="sibTrans" cxnId="{7C675883-D649-4AD5-B1D7-35EB3AE4D8B6}">
      <dgm:prSet/>
      <dgm:spPr/>
      <dgm:t>
        <a:bodyPr/>
        <a:lstStyle/>
        <a:p>
          <a:endParaRPr lang="en-US"/>
        </a:p>
      </dgm:t>
    </dgm:pt>
    <dgm:pt modelId="{9353F079-10DD-4893-8C4A-A5926CA07C61}" type="asst">
      <dgm:prSet/>
      <dgm:spPr/>
      <dgm:t>
        <a:bodyPr/>
        <a:lstStyle/>
        <a:p>
          <a:r>
            <a:rPr lang="en-US" dirty="0"/>
            <a:t>Compatibility Testing</a:t>
          </a:r>
        </a:p>
      </dgm:t>
    </dgm:pt>
    <dgm:pt modelId="{2B87211D-A076-4679-B1A0-65EE485E76E9}" type="parTrans" cxnId="{9FDF6099-3BDF-49C9-BB05-D0860624CD74}">
      <dgm:prSet/>
      <dgm:spPr/>
      <dgm:t>
        <a:bodyPr/>
        <a:lstStyle/>
        <a:p>
          <a:endParaRPr lang="en-US"/>
        </a:p>
      </dgm:t>
    </dgm:pt>
    <dgm:pt modelId="{6E17CC2E-BB70-4061-B5B2-621AC81D6218}" type="sibTrans" cxnId="{9FDF6099-3BDF-49C9-BB05-D0860624CD74}">
      <dgm:prSet/>
      <dgm:spPr/>
      <dgm:t>
        <a:bodyPr/>
        <a:lstStyle/>
        <a:p>
          <a:endParaRPr lang="en-US"/>
        </a:p>
      </dgm:t>
    </dgm:pt>
    <dgm:pt modelId="{939BC10B-FAFC-49A6-AA84-AED5CD35439E}" type="asst">
      <dgm:prSet/>
      <dgm:spPr/>
      <dgm:t>
        <a:bodyPr/>
        <a:lstStyle/>
        <a:p>
          <a:r>
            <a:rPr lang="en-US" dirty="0"/>
            <a:t>Usability Testing</a:t>
          </a:r>
        </a:p>
      </dgm:t>
    </dgm:pt>
    <dgm:pt modelId="{55BD6C69-16FA-4262-887C-129CC78C97F8}" type="parTrans" cxnId="{D827A77C-DE02-4229-96FB-53137742E80F}">
      <dgm:prSet/>
      <dgm:spPr/>
      <dgm:t>
        <a:bodyPr/>
        <a:lstStyle/>
        <a:p>
          <a:endParaRPr lang="en-US"/>
        </a:p>
      </dgm:t>
    </dgm:pt>
    <dgm:pt modelId="{BEE5112B-8C37-48C9-A840-E03D0FA20DC5}" type="sibTrans" cxnId="{D827A77C-DE02-4229-96FB-53137742E80F}">
      <dgm:prSet/>
      <dgm:spPr/>
      <dgm:t>
        <a:bodyPr/>
        <a:lstStyle/>
        <a:p>
          <a:endParaRPr lang="en-US"/>
        </a:p>
      </dgm:t>
    </dgm:pt>
    <dgm:pt modelId="{FC35DBC2-2A59-4B5C-8931-90934D3DE320}" type="asst">
      <dgm:prSet/>
      <dgm:spPr/>
      <dgm:t>
        <a:bodyPr/>
        <a:lstStyle/>
        <a:p>
          <a:r>
            <a:rPr lang="en-US" dirty="0"/>
            <a:t>Smoke Testing</a:t>
          </a:r>
        </a:p>
      </dgm:t>
    </dgm:pt>
    <dgm:pt modelId="{1B40CA5A-A101-4886-861A-F4858B768D22}" type="parTrans" cxnId="{84F393A7-75BF-4269-A548-39470767A90E}">
      <dgm:prSet/>
      <dgm:spPr/>
      <dgm:t>
        <a:bodyPr/>
        <a:lstStyle/>
        <a:p>
          <a:endParaRPr lang="en-US"/>
        </a:p>
      </dgm:t>
    </dgm:pt>
    <dgm:pt modelId="{2BAB2DCD-3A3B-415F-B91F-4E76AFC650B0}" type="sibTrans" cxnId="{84F393A7-75BF-4269-A548-39470767A90E}">
      <dgm:prSet/>
      <dgm:spPr/>
      <dgm:t>
        <a:bodyPr/>
        <a:lstStyle/>
        <a:p>
          <a:endParaRPr lang="en-US"/>
        </a:p>
      </dgm:t>
    </dgm:pt>
    <dgm:pt modelId="{4DFC7584-330F-40A7-8622-E95ED335C065}" type="asst">
      <dgm:prSet/>
      <dgm:spPr/>
      <dgm:t>
        <a:bodyPr/>
        <a:lstStyle/>
        <a:p>
          <a:r>
            <a:rPr lang="en-US" dirty="0"/>
            <a:t>End-to-End Testing</a:t>
          </a:r>
        </a:p>
      </dgm:t>
    </dgm:pt>
    <dgm:pt modelId="{C0D2AD57-9DF6-4EED-8C56-2D16E2CEFDF4}" type="parTrans" cxnId="{C670AB54-1AA8-4450-A616-FB592883DD23}">
      <dgm:prSet/>
      <dgm:spPr/>
      <dgm:t>
        <a:bodyPr/>
        <a:lstStyle/>
        <a:p>
          <a:endParaRPr lang="en-US"/>
        </a:p>
      </dgm:t>
    </dgm:pt>
    <dgm:pt modelId="{73F892D3-4EA2-49FD-AB82-B062E63DD42C}" type="sibTrans" cxnId="{C670AB54-1AA8-4450-A616-FB592883DD23}">
      <dgm:prSet/>
      <dgm:spPr/>
      <dgm:t>
        <a:bodyPr/>
        <a:lstStyle/>
        <a:p>
          <a:endParaRPr lang="en-US"/>
        </a:p>
      </dgm:t>
    </dgm:pt>
    <dgm:pt modelId="{036A4DE5-EC6D-4302-8D87-CB8C5DB6F24C}" type="asst">
      <dgm:prSet/>
      <dgm:spPr/>
      <dgm:t>
        <a:bodyPr/>
        <a:lstStyle/>
        <a:p>
          <a:r>
            <a:rPr lang="en-US" dirty="0"/>
            <a:t>UI Testing</a:t>
          </a:r>
        </a:p>
      </dgm:t>
    </dgm:pt>
    <dgm:pt modelId="{7F75B6F9-8C38-4D0A-BB3C-3B35B2BF1FA3}" type="parTrans" cxnId="{A036BEBE-B33B-4244-B3CD-6642BB965A99}">
      <dgm:prSet/>
      <dgm:spPr/>
      <dgm:t>
        <a:bodyPr/>
        <a:lstStyle/>
        <a:p>
          <a:endParaRPr lang="en-US"/>
        </a:p>
      </dgm:t>
    </dgm:pt>
    <dgm:pt modelId="{74D91098-F2B8-4BDD-B773-D96FFEBD5CF0}" type="sibTrans" cxnId="{A036BEBE-B33B-4244-B3CD-6642BB965A99}">
      <dgm:prSet/>
      <dgm:spPr/>
      <dgm:t>
        <a:bodyPr/>
        <a:lstStyle/>
        <a:p>
          <a:endParaRPr lang="en-US"/>
        </a:p>
      </dgm:t>
    </dgm:pt>
    <dgm:pt modelId="{FF9D906F-2CCB-4991-8113-25C5BA4D4CBD}" type="pres">
      <dgm:prSet presAssocID="{7283DF82-A1AE-4AFD-BC16-2F2FF5C50682}" presName="hierChild1" presStyleCnt="0">
        <dgm:presLayoutVars>
          <dgm:orgChart val="1"/>
          <dgm:chPref val="1"/>
          <dgm:dir/>
          <dgm:animOne val="branch"/>
          <dgm:animLvl val="lvl"/>
          <dgm:resizeHandles/>
        </dgm:presLayoutVars>
      </dgm:prSet>
      <dgm:spPr/>
    </dgm:pt>
    <dgm:pt modelId="{2B0C4883-DD28-4FD7-8A25-996ADC7F3FAA}" type="pres">
      <dgm:prSet presAssocID="{631E0747-4B92-454B-BEAE-9C06ED253065}" presName="hierRoot1" presStyleCnt="0">
        <dgm:presLayoutVars>
          <dgm:hierBranch val="init"/>
        </dgm:presLayoutVars>
      </dgm:prSet>
      <dgm:spPr/>
    </dgm:pt>
    <dgm:pt modelId="{7683B38B-5A25-4EC5-A2AF-E30E4A2CBF41}" type="pres">
      <dgm:prSet presAssocID="{631E0747-4B92-454B-BEAE-9C06ED253065}" presName="rootComposite1" presStyleCnt="0"/>
      <dgm:spPr/>
    </dgm:pt>
    <dgm:pt modelId="{FE24D71F-E997-4BF4-96FD-634472ECF592}" type="pres">
      <dgm:prSet presAssocID="{631E0747-4B92-454B-BEAE-9C06ED253065}" presName="rootText1" presStyleLbl="node0" presStyleIdx="0" presStyleCnt="1" custLinFactX="-1974" custLinFactNeighborX="-100000" custLinFactNeighborY="3311">
        <dgm:presLayoutVars>
          <dgm:chPref val="3"/>
        </dgm:presLayoutVars>
      </dgm:prSet>
      <dgm:spPr/>
    </dgm:pt>
    <dgm:pt modelId="{50B369CC-1A06-4DF9-A0C9-37B15AF265EC}" type="pres">
      <dgm:prSet presAssocID="{631E0747-4B92-454B-BEAE-9C06ED253065}" presName="rootConnector1" presStyleLbl="node1" presStyleIdx="0" presStyleCnt="0"/>
      <dgm:spPr/>
    </dgm:pt>
    <dgm:pt modelId="{7DDABE4B-9DD9-40CA-8DA8-500633D93293}" type="pres">
      <dgm:prSet presAssocID="{631E0747-4B92-454B-BEAE-9C06ED253065}" presName="hierChild2" presStyleCnt="0"/>
      <dgm:spPr/>
    </dgm:pt>
    <dgm:pt modelId="{8FBDB21B-6B31-4FCA-9ED2-B73EA3C36006}" type="pres">
      <dgm:prSet presAssocID="{631E0747-4B92-454B-BEAE-9C06ED253065}" presName="hierChild3" presStyleCnt="0"/>
      <dgm:spPr/>
    </dgm:pt>
    <dgm:pt modelId="{BA23FD5B-2074-41AB-B261-2AFFE4154100}" type="pres">
      <dgm:prSet presAssocID="{626D3010-B890-4FC3-A73B-93C2B4A9F60C}" presName="Name111" presStyleLbl="parChTrans1D2" presStyleIdx="0" presStyleCnt="2"/>
      <dgm:spPr/>
    </dgm:pt>
    <dgm:pt modelId="{4AEA86F2-0A5E-4F85-B11F-6F446450790E}" type="pres">
      <dgm:prSet presAssocID="{D1A2F4A4-A713-4557-8C81-2FD25D5EFB20}" presName="hierRoot3" presStyleCnt="0">
        <dgm:presLayoutVars>
          <dgm:hierBranch val="init"/>
        </dgm:presLayoutVars>
      </dgm:prSet>
      <dgm:spPr/>
    </dgm:pt>
    <dgm:pt modelId="{5995A1EF-39EC-443D-AB0B-A6D8B0E1375F}" type="pres">
      <dgm:prSet presAssocID="{D1A2F4A4-A713-4557-8C81-2FD25D5EFB20}" presName="rootComposite3" presStyleCnt="0"/>
      <dgm:spPr/>
    </dgm:pt>
    <dgm:pt modelId="{1A2EE449-2C77-43DC-BA33-F787031F6A61}" type="pres">
      <dgm:prSet presAssocID="{D1A2F4A4-A713-4557-8C81-2FD25D5EFB20}" presName="rootText3" presStyleLbl="asst1" presStyleIdx="0" presStyleCnt="10">
        <dgm:presLayoutVars>
          <dgm:chPref val="3"/>
        </dgm:presLayoutVars>
      </dgm:prSet>
      <dgm:spPr/>
    </dgm:pt>
    <dgm:pt modelId="{FC3FEE0A-3111-47BF-9D38-B05952A2BAC7}" type="pres">
      <dgm:prSet presAssocID="{D1A2F4A4-A713-4557-8C81-2FD25D5EFB20}" presName="rootConnector3" presStyleLbl="asst1" presStyleIdx="0" presStyleCnt="10"/>
      <dgm:spPr/>
    </dgm:pt>
    <dgm:pt modelId="{D2C42632-104D-4E5C-A0BC-05A6B11677B6}" type="pres">
      <dgm:prSet presAssocID="{D1A2F4A4-A713-4557-8C81-2FD25D5EFB20}" presName="hierChild6" presStyleCnt="0"/>
      <dgm:spPr/>
    </dgm:pt>
    <dgm:pt modelId="{F580AB20-8B07-47E1-A2B1-2F6D202047BF}" type="pres">
      <dgm:prSet presAssocID="{D1A2F4A4-A713-4557-8C81-2FD25D5EFB20}" presName="hierChild7" presStyleCnt="0"/>
      <dgm:spPr/>
    </dgm:pt>
    <dgm:pt modelId="{B3C862D5-04AA-44AF-A4A0-AC2A552D63AD}" type="pres">
      <dgm:prSet presAssocID="{D5486921-A5B1-4B51-842C-518CC1D51A48}" presName="Name111" presStyleLbl="parChTrans1D3" presStyleIdx="0" presStyleCnt="2"/>
      <dgm:spPr/>
    </dgm:pt>
    <dgm:pt modelId="{44C3FA4B-9AFC-4049-A8DA-F7E445CD82EE}" type="pres">
      <dgm:prSet presAssocID="{557DF512-AC62-46A7-9134-8BA0B1FDA7BA}" presName="hierRoot3" presStyleCnt="0">
        <dgm:presLayoutVars>
          <dgm:hierBranch val="init"/>
        </dgm:presLayoutVars>
      </dgm:prSet>
      <dgm:spPr/>
    </dgm:pt>
    <dgm:pt modelId="{D1E9B427-260C-4331-AF2A-2914990802B1}" type="pres">
      <dgm:prSet presAssocID="{557DF512-AC62-46A7-9134-8BA0B1FDA7BA}" presName="rootComposite3" presStyleCnt="0"/>
      <dgm:spPr/>
    </dgm:pt>
    <dgm:pt modelId="{2A36DDF7-9A65-4F7C-87B3-C6E9DF2A185C}" type="pres">
      <dgm:prSet presAssocID="{557DF512-AC62-46A7-9134-8BA0B1FDA7BA}" presName="rootText3" presStyleLbl="asst1" presStyleIdx="1" presStyleCnt="10">
        <dgm:presLayoutVars>
          <dgm:chPref val="3"/>
        </dgm:presLayoutVars>
      </dgm:prSet>
      <dgm:spPr/>
    </dgm:pt>
    <dgm:pt modelId="{6381A0E1-46D3-498D-872A-A65B4AB03D01}" type="pres">
      <dgm:prSet presAssocID="{557DF512-AC62-46A7-9134-8BA0B1FDA7BA}" presName="rootConnector3" presStyleLbl="asst1" presStyleIdx="1" presStyleCnt="10"/>
      <dgm:spPr/>
    </dgm:pt>
    <dgm:pt modelId="{CA6E1B4E-2F08-4EF9-9474-79CA0783EBC3}" type="pres">
      <dgm:prSet presAssocID="{557DF512-AC62-46A7-9134-8BA0B1FDA7BA}" presName="hierChild6" presStyleCnt="0"/>
      <dgm:spPr/>
    </dgm:pt>
    <dgm:pt modelId="{DF78734A-D95F-47B1-AA1A-1D76E5EA577B}" type="pres">
      <dgm:prSet presAssocID="{557DF512-AC62-46A7-9134-8BA0B1FDA7BA}" presName="hierChild7" presStyleCnt="0"/>
      <dgm:spPr/>
    </dgm:pt>
    <dgm:pt modelId="{368F9F50-D761-479B-ACCD-FFEC032420DB}" type="pres">
      <dgm:prSet presAssocID="{1B40CA5A-A101-4886-861A-F4858B768D22}" presName="Name111" presStyleLbl="parChTrans1D4" presStyleIdx="0" presStyleCnt="6"/>
      <dgm:spPr/>
    </dgm:pt>
    <dgm:pt modelId="{ED17DF1D-CD92-4207-9BF2-C7785C520CA7}" type="pres">
      <dgm:prSet presAssocID="{FC35DBC2-2A59-4B5C-8931-90934D3DE320}" presName="hierRoot3" presStyleCnt="0">
        <dgm:presLayoutVars>
          <dgm:hierBranch val="init"/>
        </dgm:presLayoutVars>
      </dgm:prSet>
      <dgm:spPr/>
    </dgm:pt>
    <dgm:pt modelId="{98D9C665-2212-458F-9FBA-5EA44EC94191}" type="pres">
      <dgm:prSet presAssocID="{FC35DBC2-2A59-4B5C-8931-90934D3DE320}" presName="rootComposite3" presStyleCnt="0"/>
      <dgm:spPr/>
    </dgm:pt>
    <dgm:pt modelId="{15D0B19D-3E4B-4873-9559-0C640BA772FA}" type="pres">
      <dgm:prSet presAssocID="{FC35DBC2-2A59-4B5C-8931-90934D3DE320}" presName="rootText3" presStyleLbl="asst1" presStyleIdx="2" presStyleCnt="10">
        <dgm:presLayoutVars>
          <dgm:chPref val="3"/>
        </dgm:presLayoutVars>
      </dgm:prSet>
      <dgm:spPr/>
    </dgm:pt>
    <dgm:pt modelId="{8ECF0797-2B96-4766-AF6B-96B0E241AEB6}" type="pres">
      <dgm:prSet presAssocID="{FC35DBC2-2A59-4B5C-8931-90934D3DE320}" presName="rootConnector3" presStyleLbl="asst1" presStyleIdx="2" presStyleCnt="10"/>
      <dgm:spPr/>
    </dgm:pt>
    <dgm:pt modelId="{BD8E001A-3023-4EC8-BF74-AFF50ABF9790}" type="pres">
      <dgm:prSet presAssocID="{FC35DBC2-2A59-4B5C-8931-90934D3DE320}" presName="hierChild6" presStyleCnt="0"/>
      <dgm:spPr/>
    </dgm:pt>
    <dgm:pt modelId="{60522AEB-4C42-46CC-9915-3E63F72ACC2B}" type="pres">
      <dgm:prSet presAssocID="{FC35DBC2-2A59-4B5C-8931-90934D3DE320}" presName="hierChild7" presStyleCnt="0"/>
      <dgm:spPr/>
    </dgm:pt>
    <dgm:pt modelId="{716D2072-2692-4A78-9A79-F0FD32DC96B1}" type="pres">
      <dgm:prSet presAssocID="{C0D2AD57-9DF6-4EED-8C56-2D16E2CEFDF4}" presName="Name111" presStyleLbl="parChTrans1D4" presStyleIdx="1" presStyleCnt="6"/>
      <dgm:spPr/>
    </dgm:pt>
    <dgm:pt modelId="{497BA1F6-8EF9-43FD-86A3-104328245F7B}" type="pres">
      <dgm:prSet presAssocID="{4DFC7584-330F-40A7-8622-E95ED335C065}" presName="hierRoot3" presStyleCnt="0">
        <dgm:presLayoutVars>
          <dgm:hierBranch val="init"/>
        </dgm:presLayoutVars>
      </dgm:prSet>
      <dgm:spPr/>
    </dgm:pt>
    <dgm:pt modelId="{8C8DC13D-C427-461C-AC42-C4294B19DD8F}" type="pres">
      <dgm:prSet presAssocID="{4DFC7584-330F-40A7-8622-E95ED335C065}" presName="rootComposite3" presStyleCnt="0"/>
      <dgm:spPr/>
    </dgm:pt>
    <dgm:pt modelId="{17BD63EB-7C7D-49AE-B934-D3E6F1733403}" type="pres">
      <dgm:prSet presAssocID="{4DFC7584-330F-40A7-8622-E95ED335C065}" presName="rootText3" presStyleLbl="asst1" presStyleIdx="3" presStyleCnt="10">
        <dgm:presLayoutVars>
          <dgm:chPref val="3"/>
        </dgm:presLayoutVars>
      </dgm:prSet>
      <dgm:spPr/>
    </dgm:pt>
    <dgm:pt modelId="{8155E488-05C3-4468-ADD0-657E5C1BA403}" type="pres">
      <dgm:prSet presAssocID="{4DFC7584-330F-40A7-8622-E95ED335C065}" presName="rootConnector3" presStyleLbl="asst1" presStyleIdx="3" presStyleCnt="10"/>
      <dgm:spPr/>
    </dgm:pt>
    <dgm:pt modelId="{3CBB1E90-F11E-4D4A-BD8A-71DC14CEAADF}" type="pres">
      <dgm:prSet presAssocID="{4DFC7584-330F-40A7-8622-E95ED335C065}" presName="hierChild6" presStyleCnt="0"/>
      <dgm:spPr/>
    </dgm:pt>
    <dgm:pt modelId="{3102FE69-5CBC-4B9B-B259-A12A74CD4BFC}" type="pres">
      <dgm:prSet presAssocID="{4DFC7584-330F-40A7-8622-E95ED335C065}" presName="hierChild7" presStyleCnt="0"/>
      <dgm:spPr/>
    </dgm:pt>
    <dgm:pt modelId="{CAA9739B-2D39-44C2-AEAD-789656449C9F}" type="pres">
      <dgm:prSet presAssocID="{2754E5B8-592F-4099-942A-EB1A899A4BBE}" presName="Name111" presStyleLbl="parChTrans1D3" presStyleIdx="1" presStyleCnt="2"/>
      <dgm:spPr/>
    </dgm:pt>
    <dgm:pt modelId="{9A755079-CBA7-440E-9F36-7A30051842E7}" type="pres">
      <dgm:prSet presAssocID="{9562C979-B092-4D38-8BFD-540E1DCF6D3A}" presName="hierRoot3" presStyleCnt="0">
        <dgm:presLayoutVars>
          <dgm:hierBranch val="init"/>
        </dgm:presLayoutVars>
      </dgm:prSet>
      <dgm:spPr/>
    </dgm:pt>
    <dgm:pt modelId="{7CC32A78-2335-4F28-9370-37BB563E86FC}" type="pres">
      <dgm:prSet presAssocID="{9562C979-B092-4D38-8BFD-540E1DCF6D3A}" presName="rootComposite3" presStyleCnt="0"/>
      <dgm:spPr/>
    </dgm:pt>
    <dgm:pt modelId="{743EE7C8-2A4B-4C78-90B0-353F7AA5A2ED}" type="pres">
      <dgm:prSet presAssocID="{9562C979-B092-4D38-8BFD-540E1DCF6D3A}" presName="rootText3" presStyleLbl="asst1" presStyleIdx="4" presStyleCnt="10">
        <dgm:presLayoutVars>
          <dgm:chPref val="3"/>
        </dgm:presLayoutVars>
      </dgm:prSet>
      <dgm:spPr/>
    </dgm:pt>
    <dgm:pt modelId="{68CCF29D-BE77-4FDD-945E-E0C9E96FC339}" type="pres">
      <dgm:prSet presAssocID="{9562C979-B092-4D38-8BFD-540E1DCF6D3A}" presName="rootConnector3" presStyleLbl="asst1" presStyleIdx="4" presStyleCnt="10"/>
      <dgm:spPr/>
    </dgm:pt>
    <dgm:pt modelId="{1A0123EF-9985-4AE7-BBB7-0FF8C91BE80A}" type="pres">
      <dgm:prSet presAssocID="{9562C979-B092-4D38-8BFD-540E1DCF6D3A}" presName="hierChild6" presStyleCnt="0"/>
      <dgm:spPr/>
    </dgm:pt>
    <dgm:pt modelId="{7692E511-5DF9-465F-8B21-753AF944D2DD}" type="pres">
      <dgm:prSet presAssocID="{9562C979-B092-4D38-8BFD-540E1DCF6D3A}" presName="hierChild7" presStyleCnt="0"/>
      <dgm:spPr/>
    </dgm:pt>
    <dgm:pt modelId="{4E4AAF2B-2E55-429A-A21B-9027CE190A42}" type="pres">
      <dgm:prSet presAssocID="{58B0B0F9-D911-4ED6-B504-0076243444CF}" presName="Name111" presStyleLbl="parChTrans1D4" presStyleIdx="2" presStyleCnt="6"/>
      <dgm:spPr/>
    </dgm:pt>
    <dgm:pt modelId="{FA2811BC-A8D1-434B-9250-4D44307A9331}" type="pres">
      <dgm:prSet presAssocID="{22FB90A1-B4ED-41DF-B8FB-7667E04F9EDE}" presName="hierRoot3" presStyleCnt="0">
        <dgm:presLayoutVars>
          <dgm:hierBranch val="init"/>
        </dgm:presLayoutVars>
      </dgm:prSet>
      <dgm:spPr/>
    </dgm:pt>
    <dgm:pt modelId="{3258E67C-036D-4F90-BBFE-EB6BDE4829AF}" type="pres">
      <dgm:prSet presAssocID="{22FB90A1-B4ED-41DF-B8FB-7667E04F9EDE}" presName="rootComposite3" presStyleCnt="0"/>
      <dgm:spPr/>
    </dgm:pt>
    <dgm:pt modelId="{1984C876-DD26-43DF-8060-83605139C7A0}" type="pres">
      <dgm:prSet presAssocID="{22FB90A1-B4ED-41DF-B8FB-7667E04F9EDE}" presName="rootText3" presStyleLbl="asst1" presStyleIdx="5" presStyleCnt="10">
        <dgm:presLayoutVars>
          <dgm:chPref val="3"/>
        </dgm:presLayoutVars>
      </dgm:prSet>
      <dgm:spPr/>
    </dgm:pt>
    <dgm:pt modelId="{15FD3FF0-D9FC-43C5-9224-5FF60C3E2EA3}" type="pres">
      <dgm:prSet presAssocID="{22FB90A1-B4ED-41DF-B8FB-7667E04F9EDE}" presName="rootConnector3" presStyleLbl="asst1" presStyleIdx="5" presStyleCnt="10"/>
      <dgm:spPr/>
    </dgm:pt>
    <dgm:pt modelId="{6B115EFE-286E-467E-A873-E6E133DB7333}" type="pres">
      <dgm:prSet presAssocID="{22FB90A1-B4ED-41DF-B8FB-7667E04F9EDE}" presName="hierChild6" presStyleCnt="0"/>
      <dgm:spPr/>
    </dgm:pt>
    <dgm:pt modelId="{505DE71E-514F-4921-88FB-8B85A6462B14}" type="pres">
      <dgm:prSet presAssocID="{22FB90A1-B4ED-41DF-B8FB-7667E04F9EDE}" presName="hierChild7" presStyleCnt="0"/>
      <dgm:spPr/>
    </dgm:pt>
    <dgm:pt modelId="{EAB571C8-05F1-4229-8EFA-C68CC98B2D8A}" type="pres">
      <dgm:prSet presAssocID="{2B87211D-A076-4679-B1A0-65EE485E76E9}" presName="Name111" presStyleLbl="parChTrans1D4" presStyleIdx="3" presStyleCnt="6"/>
      <dgm:spPr/>
    </dgm:pt>
    <dgm:pt modelId="{579A8A4F-F5E9-47BC-AAF0-B777339B4A84}" type="pres">
      <dgm:prSet presAssocID="{9353F079-10DD-4893-8C4A-A5926CA07C61}" presName="hierRoot3" presStyleCnt="0">
        <dgm:presLayoutVars>
          <dgm:hierBranch val="init"/>
        </dgm:presLayoutVars>
      </dgm:prSet>
      <dgm:spPr/>
    </dgm:pt>
    <dgm:pt modelId="{1C596736-5E88-48C6-BBD3-10D4ACC3AABF}" type="pres">
      <dgm:prSet presAssocID="{9353F079-10DD-4893-8C4A-A5926CA07C61}" presName="rootComposite3" presStyleCnt="0"/>
      <dgm:spPr/>
    </dgm:pt>
    <dgm:pt modelId="{669F7A14-60EB-4661-82E1-446428B563CF}" type="pres">
      <dgm:prSet presAssocID="{9353F079-10DD-4893-8C4A-A5926CA07C61}" presName="rootText3" presStyleLbl="asst1" presStyleIdx="6" presStyleCnt="10">
        <dgm:presLayoutVars>
          <dgm:chPref val="3"/>
        </dgm:presLayoutVars>
      </dgm:prSet>
      <dgm:spPr/>
    </dgm:pt>
    <dgm:pt modelId="{E493DB43-086D-45D7-9100-8C9336FA4C31}" type="pres">
      <dgm:prSet presAssocID="{9353F079-10DD-4893-8C4A-A5926CA07C61}" presName="rootConnector3" presStyleLbl="asst1" presStyleIdx="6" presStyleCnt="10"/>
      <dgm:spPr/>
    </dgm:pt>
    <dgm:pt modelId="{1EE3D635-82A0-457B-B74F-CDF0DC963054}" type="pres">
      <dgm:prSet presAssocID="{9353F079-10DD-4893-8C4A-A5926CA07C61}" presName="hierChild6" presStyleCnt="0"/>
      <dgm:spPr/>
    </dgm:pt>
    <dgm:pt modelId="{4DBA2209-D4D0-4F05-BD11-0A6E9439AD80}" type="pres">
      <dgm:prSet presAssocID="{9353F079-10DD-4893-8C4A-A5926CA07C61}" presName="hierChild7" presStyleCnt="0"/>
      <dgm:spPr/>
    </dgm:pt>
    <dgm:pt modelId="{D80363B8-32B3-4488-AED0-436240153578}" type="pres">
      <dgm:prSet presAssocID="{55BD6C69-16FA-4262-887C-129CC78C97F8}" presName="Name111" presStyleLbl="parChTrans1D4" presStyleIdx="4" presStyleCnt="6"/>
      <dgm:spPr/>
    </dgm:pt>
    <dgm:pt modelId="{E21E6456-F6F1-44DE-B6ED-0E450FF0152D}" type="pres">
      <dgm:prSet presAssocID="{939BC10B-FAFC-49A6-AA84-AED5CD35439E}" presName="hierRoot3" presStyleCnt="0">
        <dgm:presLayoutVars>
          <dgm:hierBranch val="init"/>
        </dgm:presLayoutVars>
      </dgm:prSet>
      <dgm:spPr/>
    </dgm:pt>
    <dgm:pt modelId="{398EA4D9-0247-4B26-9160-4F8D027501AD}" type="pres">
      <dgm:prSet presAssocID="{939BC10B-FAFC-49A6-AA84-AED5CD35439E}" presName="rootComposite3" presStyleCnt="0"/>
      <dgm:spPr/>
    </dgm:pt>
    <dgm:pt modelId="{C93BAD41-DCC9-49EA-9E4D-A793AF6F4FD5}" type="pres">
      <dgm:prSet presAssocID="{939BC10B-FAFC-49A6-AA84-AED5CD35439E}" presName="rootText3" presStyleLbl="asst1" presStyleIdx="7" presStyleCnt="10">
        <dgm:presLayoutVars>
          <dgm:chPref val="3"/>
        </dgm:presLayoutVars>
      </dgm:prSet>
      <dgm:spPr/>
    </dgm:pt>
    <dgm:pt modelId="{8ADC057E-EC41-4FD9-B4AA-3169B1F25C60}" type="pres">
      <dgm:prSet presAssocID="{939BC10B-FAFC-49A6-AA84-AED5CD35439E}" presName="rootConnector3" presStyleLbl="asst1" presStyleIdx="7" presStyleCnt="10"/>
      <dgm:spPr/>
    </dgm:pt>
    <dgm:pt modelId="{6A0BF3C2-7C2E-48E8-AA52-C623102FA364}" type="pres">
      <dgm:prSet presAssocID="{939BC10B-FAFC-49A6-AA84-AED5CD35439E}" presName="hierChild6" presStyleCnt="0"/>
      <dgm:spPr/>
    </dgm:pt>
    <dgm:pt modelId="{5FEDD05D-C9FD-43D4-8C7A-50F69BBA2FBB}" type="pres">
      <dgm:prSet presAssocID="{939BC10B-FAFC-49A6-AA84-AED5CD35439E}" presName="hierChild7" presStyleCnt="0"/>
      <dgm:spPr/>
    </dgm:pt>
    <dgm:pt modelId="{081DFEB7-A56C-4ACD-BBC9-1A0CB5A76EE7}" type="pres">
      <dgm:prSet presAssocID="{7F75B6F9-8C38-4D0A-BB3C-3B35B2BF1FA3}" presName="Name111" presStyleLbl="parChTrans1D4" presStyleIdx="5" presStyleCnt="6"/>
      <dgm:spPr/>
    </dgm:pt>
    <dgm:pt modelId="{A8F1198C-3E25-4C85-ADE9-D4B8FAAAB3D4}" type="pres">
      <dgm:prSet presAssocID="{036A4DE5-EC6D-4302-8D87-CB8C5DB6F24C}" presName="hierRoot3" presStyleCnt="0">
        <dgm:presLayoutVars>
          <dgm:hierBranch val="init"/>
        </dgm:presLayoutVars>
      </dgm:prSet>
      <dgm:spPr/>
    </dgm:pt>
    <dgm:pt modelId="{97FB11FD-E53C-428A-AF3C-E48CA2D3F637}" type="pres">
      <dgm:prSet presAssocID="{036A4DE5-EC6D-4302-8D87-CB8C5DB6F24C}" presName="rootComposite3" presStyleCnt="0"/>
      <dgm:spPr/>
    </dgm:pt>
    <dgm:pt modelId="{0C1D00B8-2F5B-4C07-ACF0-C2A5856C6B6E}" type="pres">
      <dgm:prSet presAssocID="{036A4DE5-EC6D-4302-8D87-CB8C5DB6F24C}" presName="rootText3" presStyleLbl="asst1" presStyleIdx="8" presStyleCnt="10">
        <dgm:presLayoutVars>
          <dgm:chPref val="3"/>
        </dgm:presLayoutVars>
      </dgm:prSet>
      <dgm:spPr/>
    </dgm:pt>
    <dgm:pt modelId="{B8E92B5E-F479-42ED-A6E2-DDF529720981}" type="pres">
      <dgm:prSet presAssocID="{036A4DE5-EC6D-4302-8D87-CB8C5DB6F24C}" presName="rootConnector3" presStyleLbl="asst1" presStyleIdx="8" presStyleCnt="10"/>
      <dgm:spPr/>
    </dgm:pt>
    <dgm:pt modelId="{555F10A9-5D10-4CA5-9DA8-093063A74748}" type="pres">
      <dgm:prSet presAssocID="{036A4DE5-EC6D-4302-8D87-CB8C5DB6F24C}" presName="hierChild6" presStyleCnt="0"/>
      <dgm:spPr/>
    </dgm:pt>
    <dgm:pt modelId="{E832984D-2102-4160-8921-E166D32A1A44}" type="pres">
      <dgm:prSet presAssocID="{036A4DE5-EC6D-4302-8D87-CB8C5DB6F24C}" presName="hierChild7" presStyleCnt="0"/>
      <dgm:spPr/>
    </dgm:pt>
    <dgm:pt modelId="{2A4A2A49-C499-4FBC-9ABF-B1C9B136CF07}" type="pres">
      <dgm:prSet presAssocID="{2A430623-BED9-403A-96AE-8DFCE87B4A03}" presName="Name111" presStyleLbl="parChTrans1D2" presStyleIdx="1" presStyleCnt="2"/>
      <dgm:spPr/>
    </dgm:pt>
    <dgm:pt modelId="{7867ABDB-19DB-4C4E-9EAC-D9D24F2A14F6}" type="pres">
      <dgm:prSet presAssocID="{95575383-9381-4EDA-9B68-5EDA5A047133}" presName="hierRoot3" presStyleCnt="0">
        <dgm:presLayoutVars>
          <dgm:hierBranch val="init"/>
        </dgm:presLayoutVars>
      </dgm:prSet>
      <dgm:spPr/>
    </dgm:pt>
    <dgm:pt modelId="{6DE739EE-AA5F-4D20-AA4C-DFEA44095223}" type="pres">
      <dgm:prSet presAssocID="{95575383-9381-4EDA-9B68-5EDA5A047133}" presName="rootComposite3" presStyleCnt="0"/>
      <dgm:spPr/>
    </dgm:pt>
    <dgm:pt modelId="{6D5512D7-5052-488F-8C4D-EB4413F3AF30}" type="pres">
      <dgm:prSet presAssocID="{95575383-9381-4EDA-9B68-5EDA5A047133}" presName="rootText3" presStyleLbl="asst1" presStyleIdx="9" presStyleCnt="10">
        <dgm:presLayoutVars>
          <dgm:chPref val="3"/>
        </dgm:presLayoutVars>
      </dgm:prSet>
      <dgm:spPr/>
    </dgm:pt>
    <dgm:pt modelId="{D61DD184-270C-483B-A453-1CCD393C8186}" type="pres">
      <dgm:prSet presAssocID="{95575383-9381-4EDA-9B68-5EDA5A047133}" presName="rootConnector3" presStyleLbl="asst1" presStyleIdx="9" presStyleCnt="10"/>
      <dgm:spPr/>
    </dgm:pt>
    <dgm:pt modelId="{3ED8D4D7-00C6-4288-A103-B88F3FAC33F3}" type="pres">
      <dgm:prSet presAssocID="{95575383-9381-4EDA-9B68-5EDA5A047133}" presName="hierChild6" presStyleCnt="0"/>
      <dgm:spPr/>
    </dgm:pt>
    <dgm:pt modelId="{4C359AD2-5466-4641-82B2-E0EDFF2DBD1D}" type="pres">
      <dgm:prSet presAssocID="{95575383-9381-4EDA-9B68-5EDA5A047133}" presName="hierChild7" presStyleCnt="0"/>
      <dgm:spPr/>
    </dgm:pt>
  </dgm:ptLst>
  <dgm:cxnLst>
    <dgm:cxn modelId="{A69C590A-6693-4685-BBED-FAA77A7F0C4F}" type="presOf" srcId="{939BC10B-FAFC-49A6-AA84-AED5CD35439E}" destId="{C93BAD41-DCC9-49EA-9E4D-A793AF6F4FD5}" srcOrd="0" destOrd="0" presId="urn:microsoft.com/office/officeart/2005/8/layout/orgChart1"/>
    <dgm:cxn modelId="{05968719-2B39-4FDD-A115-40B8BB75C4FC}" type="presOf" srcId="{C0D2AD57-9DF6-4EED-8C56-2D16E2CEFDF4}" destId="{716D2072-2692-4A78-9A79-F0FD32DC96B1}" srcOrd="0" destOrd="0" presId="urn:microsoft.com/office/officeart/2005/8/layout/orgChart1"/>
    <dgm:cxn modelId="{9C47932A-7F79-44B4-BF77-81D20F986D41}" type="presOf" srcId="{9562C979-B092-4D38-8BFD-540E1DCF6D3A}" destId="{68CCF29D-BE77-4FDD-945E-E0C9E96FC339}" srcOrd="1" destOrd="0" presId="urn:microsoft.com/office/officeart/2005/8/layout/orgChart1"/>
    <dgm:cxn modelId="{1D817331-9A34-45BA-B3E9-EAE77E5C48AC}" type="presOf" srcId="{9562C979-B092-4D38-8BFD-540E1DCF6D3A}" destId="{743EE7C8-2A4B-4C78-90B0-353F7AA5A2ED}" srcOrd="0" destOrd="0" presId="urn:microsoft.com/office/officeart/2005/8/layout/orgChart1"/>
    <dgm:cxn modelId="{1742A036-6A28-40AA-AF6A-1583D19A0D47}" type="presOf" srcId="{7F75B6F9-8C38-4D0A-BB3C-3B35B2BF1FA3}" destId="{081DFEB7-A56C-4ACD-BBC9-1A0CB5A76EE7}" srcOrd="0" destOrd="0" presId="urn:microsoft.com/office/officeart/2005/8/layout/orgChart1"/>
    <dgm:cxn modelId="{24D20E45-4285-4987-A9C8-7095F1BEE17B}" type="presOf" srcId="{626D3010-B890-4FC3-A73B-93C2B4A9F60C}" destId="{BA23FD5B-2074-41AB-B261-2AFFE4154100}" srcOrd="0" destOrd="0" presId="urn:microsoft.com/office/officeart/2005/8/layout/orgChart1"/>
    <dgm:cxn modelId="{CEFC5A45-48A8-4F59-B75F-DA84A79FAF0A}" type="presOf" srcId="{036A4DE5-EC6D-4302-8D87-CB8C5DB6F24C}" destId="{B8E92B5E-F479-42ED-A6E2-DDF529720981}" srcOrd="1" destOrd="0" presId="urn:microsoft.com/office/officeart/2005/8/layout/orgChart1"/>
    <dgm:cxn modelId="{EE01E351-A67E-4B14-AA5C-CB3F00C7EC35}" type="presOf" srcId="{2754E5B8-592F-4099-942A-EB1A899A4BBE}" destId="{CAA9739B-2D39-44C2-AEAD-789656449C9F}" srcOrd="0" destOrd="0" presId="urn:microsoft.com/office/officeart/2005/8/layout/orgChart1"/>
    <dgm:cxn modelId="{A87F7753-4CFD-4FDA-9861-68D595238F5E}" type="presOf" srcId="{9353F079-10DD-4893-8C4A-A5926CA07C61}" destId="{E493DB43-086D-45D7-9100-8C9336FA4C31}" srcOrd="1" destOrd="0" presId="urn:microsoft.com/office/officeart/2005/8/layout/orgChart1"/>
    <dgm:cxn modelId="{20045754-94FC-4929-8C9F-768DFFDE83CE}" type="presOf" srcId="{036A4DE5-EC6D-4302-8D87-CB8C5DB6F24C}" destId="{0C1D00B8-2F5B-4C07-ACF0-C2A5856C6B6E}" srcOrd="0" destOrd="0" presId="urn:microsoft.com/office/officeart/2005/8/layout/orgChart1"/>
    <dgm:cxn modelId="{C670AB54-1AA8-4450-A616-FB592883DD23}" srcId="{557DF512-AC62-46A7-9134-8BA0B1FDA7BA}" destId="{4DFC7584-330F-40A7-8622-E95ED335C065}" srcOrd="1" destOrd="0" parTransId="{C0D2AD57-9DF6-4EED-8C56-2D16E2CEFDF4}" sibTransId="{73F892D3-4EA2-49FD-AB82-B062E63DD42C}"/>
    <dgm:cxn modelId="{17EDAC64-B181-4EAF-8930-1F9EEFFEB530}" type="presOf" srcId="{7283DF82-A1AE-4AFD-BC16-2F2FF5C50682}" destId="{FF9D906F-2CCB-4991-8113-25C5BA4D4CBD}" srcOrd="0" destOrd="0" presId="urn:microsoft.com/office/officeart/2005/8/layout/orgChart1"/>
    <dgm:cxn modelId="{8854036A-B6F5-4240-B5B2-EC705A3B13E3}" type="presOf" srcId="{2B87211D-A076-4679-B1A0-65EE485E76E9}" destId="{EAB571C8-05F1-4229-8EFA-C68CC98B2D8A}" srcOrd="0" destOrd="0" presId="urn:microsoft.com/office/officeart/2005/8/layout/orgChart1"/>
    <dgm:cxn modelId="{C5B4186A-9FC7-4073-8C3D-70BCA0BD32EF}" srcId="{D1A2F4A4-A713-4557-8C81-2FD25D5EFB20}" destId="{557DF512-AC62-46A7-9134-8BA0B1FDA7BA}" srcOrd="0" destOrd="0" parTransId="{D5486921-A5B1-4B51-842C-518CC1D51A48}" sibTransId="{0F037B32-A34D-4BF9-8FD6-79233CAD99AE}"/>
    <dgm:cxn modelId="{B1256E74-273E-482C-BBF4-89E650E46277}" type="presOf" srcId="{631E0747-4B92-454B-BEAE-9C06ED253065}" destId="{50B369CC-1A06-4DF9-A0C9-37B15AF265EC}" srcOrd="1" destOrd="0" presId="urn:microsoft.com/office/officeart/2005/8/layout/orgChart1"/>
    <dgm:cxn modelId="{E1714276-17AA-4F72-BD36-2065F71280CF}" type="presOf" srcId="{95575383-9381-4EDA-9B68-5EDA5A047133}" destId="{D61DD184-270C-483B-A453-1CCD393C8186}" srcOrd="1" destOrd="0" presId="urn:microsoft.com/office/officeart/2005/8/layout/orgChart1"/>
    <dgm:cxn modelId="{D827A77C-DE02-4229-96FB-53137742E80F}" srcId="{9562C979-B092-4D38-8BFD-540E1DCF6D3A}" destId="{939BC10B-FAFC-49A6-AA84-AED5CD35439E}" srcOrd="2" destOrd="0" parTransId="{55BD6C69-16FA-4262-887C-129CC78C97F8}" sibTransId="{BEE5112B-8C37-48C9-A840-E03D0FA20DC5}"/>
    <dgm:cxn modelId="{326C3581-0625-4EE7-B3C1-E7C10C62CE5F}" type="presOf" srcId="{9353F079-10DD-4893-8C4A-A5926CA07C61}" destId="{669F7A14-60EB-4661-82E1-446428B563CF}" srcOrd="0" destOrd="0" presId="urn:microsoft.com/office/officeart/2005/8/layout/orgChart1"/>
    <dgm:cxn modelId="{7C675883-D649-4AD5-B1D7-35EB3AE4D8B6}" srcId="{9562C979-B092-4D38-8BFD-540E1DCF6D3A}" destId="{22FB90A1-B4ED-41DF-B8FB-7667E04F9EDE}" srcOrd="0" destOrd="0" parTransId="{58B0B0F9-D911-4ED6-B504-0076243444CF}" sibTransId="{D339857C-AFAC-4295-9AB8-7F09B4E168D5}"/>
    <dgm:cxn modelId="{CC806C83-44CA-4319-B752-853E686D6C13}" type="presOf" srcId="{4DFC7584-330F-40A7-8622-E95ED335C065}" destId="{17BD63EB-7C7D-49AE-B934-D3E6F1733403}" srcOrd="0" destOrd="0" presId="urn:microsoft.com/office/officeart/2005/8/layout/orgChart1"/>
    <dgm:cxn modelId="{660DEA83-DA62-405A-B6C5-59C2A0476792}" type="presOf" srcId="{557DF512-AC62-46A7-9134-8BA0B1FDA7BA}" destId="{2A36DDF7-9A65-4F7C-87B3-C6E9DF2A185C}" srcOrd="0" destOrd="0" presId="urn:microsoft.com/office/officeart/2005/8/layout/orgChart1"/>
    <dgm:cxn modelId="{75DF2188-5739-422B-8FE8-F3D9D650B26D}" type="presOf" srcId="{58B0B0F9-D911-4ED6-B504-0076243444CF}" destId="{4E4AAF2B-2E55-429A-A21B-9027CE190A42}" srcOrd="0" destOrd="0" presId="urn:microsoft.com/office/officeart/2005/8/layout/orgChart1"/>
    <dgm:cxn modelId="{1A0BEF96-3F93-4C21-AD8B-39BA3F79DB42}" type="presOf" srcId="{939BC10B-FAFC-49A6-AA84-AED5CD35439E}" destId="{8ADC057E-EC41-4FD9-B4AA-3169B1F25C60}" srcOrd="1" destOrd="0" presId="urn:microsoft.com/office/officeart/2005/8/layout/orgChart1"/>
    <dgm:cxn modelId="{9FDF6099-3BDF-49C9-BB05-D0860624CD74}" srcId="{9562C979-B092-4D38-8BFD-540E1DCF6D3A}" destId="{9353F079-10DD-4893-8C4A-A5926CA07C61}" srcOrd="1" destOrd="0" parTransId="{2B87211D-A076-4679-B1A0-65EE485E76E9}" sibTransId="{6E17CC2E-BB70-4061-B5B2-621AC81D6218}"/>
    <dgm:cxn modelId="{C5D2D89A-8C04-4293-9218-02F1C91349D1}" type="presOf" srcId="{55BD6C69-16FA-4262-887C-129CC78C97F8}" destId="{D80363B8-32B3-4488-AED0-436240153578}" srcOrd="0" destOrd="0" presId="urn:microsoft.com/office/officeart/2005/8/layout/orgChart1"/>
    <dgm:cxn modelId="{84F393A7-75BF-4269-A548-39470767A90E}" srcId="{557DF512-AC62-46A7-9134-8BA0B1FDA7BA}" destId="{FC35DBC2-2A59-4B5C-8931-90934D3DE320}" srcOrd="0" destOrd="0" parTransId="{1B40CA5A-A101-4886-861A-F4858B768D22}" sibTransId="{2BAB2DCD-3A3B-415F-B91F-4E76AFC650B0}"/>
    <dgm:cxn modelId="{CEBB8DAF-D39E-4AE3-B9D6-81A6DFB4A7FC}" type="presOf" srcId="{22FB90A1-B4ED-41DF-B8FB-7667E04F9EDE}" destId="{15FD3FF0-D9FC-43C5-9224-5FF60C3E2EA3}" srcOrd="1" destOrd="0" presId="urn:microsoft.com/office/officeart/2005/8/layout/orgChart1"/>
    <dgm:cxn modelId="{411A62B4-7005-45B6-8185-E84AF23663B5}" type="presOf" srcId="{D1A2F4A4-A713-4557-8C81-2FD25D5EFB20}" destId="{FC3FEE0A-3111-47BF-9D38-B05952A2BAC7}" srcOrd="1" destOrd="0" presId="urn:microsoft.com/office/officeart/2005/8/layout/orgChart1"/>
    <dgm:cxn modelId="{C663B8BB-E880-42CA-A1B0-8EA317FCE61B}" type="presOf" srcId="{95575383-9381-4EDA-9B68-5EDA5A047133}" destId="{6D5512D7-5052-488F-8C4D-EB4413F3AF30}" srcOrd="0" destOrd="0" presId="urn:microsoft.com/office/officeart/2005/8/layout/orgChart1"/>
    <dgm:cxn modelId="{BAC8C6BB-E333-430A-B7E3-589374FA8C1D}" srcId="{7283DF82-A1AE-4AFD-BC16-2F2FF5C50682}" destId="{631E0747-4B92-454B-BEAE-9C06ED253065}" srcOrd="0" destOrd="0" parTransId="{A28A0739-5833-4448-B043-1FEE37BCF403}" sibTransId="{883347BB-8A8F-4611-8002-684A53B63B5A}"/>
    <dgm:cxn modelId="{A036BEBE-B33B-4244-B3CD-6642BB965A99}" srcId="{9562C979-B092-4D38-8BFD-540E1DCF6D3A}" destId="{036A4DE5-EC6D-4302-8D87-CB8C5DB6F24C}" srcOrd="3" destOrd="0" parTransId="{7F75B6F9-8C38-4D0A-BB3C-3B35B2BF1FA3}" sibTransId="{74D91098-F2B8-4BDD-B773-D96FFEBD5CF0}"/>
    <dgm:cxn modelId="{2ECC35CE-8B71-472B-B316-95C45BDC1BCB}" srcId="{D1A2F4A4-A713-4557-8C81-2FD25D5EFB20}" destId="{9562C979-B092-4D38-8BFD-540E1DCF6D3A}" srcOrd="1" destOrd="0" parTransId="{2754E5B8-592F-4099-942A-EB1A899A4BBE}" sibTransId="{9DEA2996-FF22-4C55-AF73-2937F75E62C2}"/>
    <dgm:cxn modelId="{EAE1C7D0-0167-4153-A4C5-159786D012CC}" type="presOf" srcId="{557DF512-AC62-46A7-9134-8BA0B1FDA7BA}" destId="{6381A0E1-46D3-498D-872A-A65B4AB03D01}" srcOrd="1" destOrd="0" presId="urn:microsoft.com/office/officeart/2005/8/layout/orgChart1"/>
    <dgm:cxn modelId="{F9A1B0D2-631B-4BD2-B61A-8AD40D510689}" type="presOf" srcId="{1B40CA5A-A101-4886-861A-F4858B768D22}" destId="{368F9F50-D761-479B-ACCD-FFEC032420DB}" srcOrd="0" destOrd="0" presId="urn:microsoft.com/office/officeart/2005/8/layout/orgChart1"/>
    <dgm:cxn modelId="{E947B9D2-C868-41F5-8CE6-E54B44803B3B}" type="presOf" srcId="{FC35DBC2-2A59-4B5C-8931-90934D3DE320}" destId="{15D0B19D-3E4B-4873-9559-0C640BA772FA}" srcOrd="0" destOrd="0" presId="urn:microsoft.com/office/officeart/2005/8/layout/orgChart1"/>
    <dgm:cxn modelId="{9C7E89D9-4BC1-48C9-B27F-EF2661C59B1A}" type="presOf" srcId="{D1A2F4A4-A713-4557-8C81-2FD25D5EFB20}" destId="{1A2EE449-2C77-43DC-BA33-F787031F6A61}" srcOrd="0" destOrd="0" presId="urn:microsoft.com/office/officeart/2005/8/layout/orgChart1"/>
    <dgm:cxn modelId="{E3E9FBDA-7DAD-4E9A-9F3F-EEAE8F14C017}" type="presOf" srcId="{631E0747-4B92-454B-BEAE-9C06ED253065}" destId="{FE24D71F-E997-4BF4-96FD-634472ECF592}" srcOrd="0" destOrd="0" presId="urn:microsoft.com/office/officeart/2005/8/layout/orgChart1"/>
    <dgm:cxn modelId="{8915DEDC-8253-4BD4-A3AF-8EC7C916403C}" srcId="{631E0747-4B92-454B-BEAE-9C06ED253065}" destId="{95575383-9381-4EDA-9B68-5EDA5A047133}" srcOrd="1" destOrd="0" parTransId="{2A430623-BED9-403A-96AE-8DFCE87B4A03}" sibTransId="{9AD640B3-AE27-409C-8B59-4AA334D6EDD7}"/>
    <dgm:cxn modelId="{07E18DDF-60D7-4D17-A7D8-D7BD48A081B9}" type="presOf" srcId="{2A430623-BED9-403A-96AE-8DFCE87B4A03}" destId="{2A4A2A49-C499-4FBC-9ABF-B1C9B136CF07}" srcOrd="0" destOrd="0" presId="urn:microsoft.com/office/officeart/2005/8/layout/orgChart1"/>
    <dgm:cxn modelId="{80F2EDE4-30E6-4FB5-A678-67949396E18C}" srcId="{631E0747-4B92-454B-BEAE-9C06ED253065}" destId="{D1A2F4A4-A713-4557-8C81-2FD25D5EFB20}" srcOrd="0" destOrd="0" parTransId="{626D3010-B890-4FC3-A73B-93C2B4A9F60C}" sibTransId="{925F7AA9-95AC-4A60-8F81-DC147E505DC7}"/>
    <dgm:cxn modelId="{9A6532EA-7FB4-4345-90F3-BF72E316A8E6}" type="presOf" srcId="{4DFC7584-330F-40A7-8622-E95ED335C065}" destId="{8155E488-05C3-4468-ADD0-657E5C1BA403}" srcOrd="1" destOrd="0" presId="urn:microsoft.com/office/officeart/2005/8/layout/orgChart1"/>
    <dgm:cxn modelId="{8763F9ED-4BA3-499E-A52E-EAFDE2CF2FA9}" type="presOf" srcId="{22FB90A1-B4ED-41DF-B8FB-7667E04F9EDE}" destId="{1984C876-DD26-43DF-8060-83605139C7A0}" srcOrd="0" destOrd="0" presId="urn:microsoft.com/office/officeart/2005/8/layout/orgChart1"/>
    <dgm:cxn modelId="{073FD5EF-25BD-44CA-ABFD-6B2D76ECE90A}" type="presOf" srcId="{FC35DBC2-2A59-4B5C-8931-90934D3DE320}" destId="{8ECF0797-2B96-4766-AF6B-96B0E241AEB6}" srcOrd="1" destOrd="0" presId="urn:microsoft.com/office/officeart/2005/8/layout/orgChart1"/>
    <dgm:cxn modelId="{454143F3-F0E2-40F8-89BF-5A535DACFAAD}" type="presOf" srcId="{D5486921-A5B1-4B51-842C-518CC1D51A48}" destId="{B3C862D5-04AA-44AF-A4A0-AC2A552D63AD}" srcOrd="0" destOrd="0" presId="urn:microsoft.com/office/officeart/2005/8/layout/orgChart1"/>
    <dgm:cxn modelId="{1B159271-6296-4517-91D2-FC8018C5DBB0}" type="presParOf" srcId="{FF9D906F-2CCB-4991-8113-25C5BA4D4CBD}" destId="{2B0C4883-DD28-4FD7-8A25-996ADC7F3FAA}" srcOrd="0" destOrd="0" presId="urn:microsoft.com/office/officeart/2005/8/layout/orgChart1"/>
    <dgm:cxn modelId="{46A2D1B4-F3E4-4EDC-BA17-9506E942DADA}" type="presParOf" srcId="{2B0C4883-DD28-4FD7-8A25-996ADC7F3FAA}" destId="{7683B38B-5A25-4EC5-A2AF-E30E4A2CBF41}" srcOrd="0" destOrd="0" presId="urn:microsoft.com/office/officeart/2005/8/layout/orgChart1"/>
    <dgm:cxn modelId="{C684A622-DC84-4E13-9C63-23BAD1C492F9}" type="presParOf" srcId="{7683B38B-5A25-4EC5-A2AF-E30E4A2CBF41}" destId="{FE24D71F-E997-4BF4-96FD-634472ECF592}" srcOrd="0" destOrd="0" presId="urn:microsoft.com/office/officeart/2005/8/layout/orgChart1"/>
    <dgm:cxn modelId="{37D3C9F8-F6E3-4EAE-8039-5415E572CF63}" type="presParOf" srcId="{7683B38B-5A25-4EC5-A2AF-E30E4A2CBF41}" destId="{50B369CC-1A06-4DF9-A0C9-37B15AF265EC}" srcOrd="1" destOrd="0" presId="urn:microsoft.com/office/officeart/2005/8/layout/orgChart1"/>
    <dgm:cxn modelId="{5C278827-0977-4CBA-8992-070C05F0E5CB}" type="presParOf" srcId="{2B0C4883-DD28-4FD7-8A25-996ADC7F3FAA}" destId="{7DDABE4B-9DD9-40CA-8DA8-500633D93293}" srcOrd="1" destOrd="0" presId="urn:microsoft.com/office/officeart/2005/8/layout/orgChart1"/>
    <dgm:cxn modelId="{8458041C-6B6C-41AE-AB74-350F6712D0AA}" type="presParOf" srcId="{2B0C4883-DD28-4FD7-8A25-996ADC7F3FAA}" destId="{8FBDB21B-6B31-4FCA-9ED2-B73EA3C36006}" srcOrd="2" destOrd="0" presId="urn:microsoft.com/office/officeart/2005/8/layout/orgChart1"/>
    <dgm:cxn modelId="{8D2C4162-889B-4AA0-8961-7E323237FE0C}" type="presParOf" srcId="{8FBDB21B-6B31-4FCA-9ED2-B73EA3C36006}" destId="{BA23FD5B-2074-41AB-B261-2AFFE4154100}" srcOrd="0" destOrd="0" presId="urn:microsoft.com/office/officeart/2005/8/layout/orgChart1"/>
    <dgm:cxn modelId="{9C6E71CD-0408-48EA-9702-13DD85F2CADF}" type="presParOf" srcId="{8FBDB21B-6B31-4FCA-9ED2-B73EA3C36006}" destId="{4AEA86F2-0A5E-4F85-B11F-6F446450790E}" srcOrd="1" destOrd="0" presId="urn:microsoft.com/office/officeart/2005/8/layout/orgChart1"/>
    <dgm:cxn modelId="{C8E167A5-40E6-40B6-8E5E-987487083819}" type="presParOf" srcId="{4AEA86F2-0A5E-4F85-B11F-6F446450790E}" destId="{5995A1EF-39EC-443D-AB0B-A6D8B0E1375F}" srcOrd="0" destOrd="0" presId="urn:microsoft.com/office/officeart/2005/8/layout/orgChart1"/>
    <dgm:cxn modelId="{360C9274-DA10-4B45-8EBD-E57D44F2B97D}" type="presParOf" srcId="{5995A1EF-39EC-443D-AB0B-A6D8B0E1375F}" destId="{1A2EE449-2C77-43DC-BA33-F787031F6A61}" srcOrd="0" destOrd="0" presId="urn:microsoft.com/office/officeart/2005/8/layout/orgChart1"/>
    <dgm:cxn modelId="{B89AB8B2-CA85-4A65-8071-8CB3F9FD3976}" type="presParOf" srcId="{5995A1EF-39EC-443D-AB0B-A6D8B0E1375F}" destId="{FC3FEE0A-3111-47BF-9D38-B05952A2BAC7}" srcOrd="1" destOrd="0" presId="urn:microsoft.com/office/officeart/2005/8/layout/orgChart1"/>
    <dgm:cxn modelId="{14DD1461-E454-4392-A19E-C68B7680A084}" type="presParOf" srcId="{4AEA86F2-0A5E-4F85-B11F-6F446450790E}" destId="{D2C42632-104D-4E5C-A0BC-05A6B11677B6}" srcOrd="1" destOrd="0" presId="urn:microsoft.com/office/officeart/2005/8/layout/orgChart1"/>
    <dgm:cxn modelId="{C5ED3311-0355-4101-8A8D-8B9366A1C50F}" type="presParOf" srcId="{4AEA86F2-0A5E-4F85-B11F-6F446450790E}" destId="{F580AB20-8B07-47E1-A2B1-2F6D202047BF}" srcOrd="2" destOrd="0" presId="urn:microsoft.com/office/officeart/2005/8/layout/orgChart1"/>
    <dgm:cxn modelId="{1FA5C16C-543F-44D0-8BF2-3D0A8A6078D7}" type="presParOf" srcId="{F580AB20-8B07-47E1-A2B1-2F6D202047BF}" destId="{B3C862D5-04AA-44AF-A4A0-AC2A552D63AD}" srcOrd="0" destOrd="0" presId="urn:microsoft.com/office/officeart/2005/8/layout/orgChart1"/>
    <dgm:cxn modelId="{BF71DFF8-EF75-4BFC-A7A2-19BCD50B0D1B}" type="presParOf" srcId="{F580AB20-8B07-47E1-A2B1-2F6D202047BF}" destId="{44C3FA4B-9AFC-4049-A8DA-F7E445CD82EE}" srcOrd="1" destOrd="0" presId="urn:microsoft.com/office/officeart/2005/8/layout/orgChart1"/>
    <dgm:cxn modelId="{D8B810D5-A9D6-4768-9572-44E186F509B3}" type="presParOf" srcId="{44C3FA4B-9AFC-4049-A8DA-F7E445CD82EE}" destId="{D1E9B427-260C-4331-AF2A-2914990802B1}" srcOrd="0" destOrd="0" presId="urn:microsoft.com/office/officeart/2005/8/layout/orgChart1"/>
    <dgm:cxn modelId="{FEFE4170-037C-4F89-90ED-5FFF9998469D}" type="presParOf" srcId="{D1E9B427-260C-4331-AF2A-2914990802B1}" destId="{2A36DDF7-9A65-4F7C-87B3-C6E9DF2A185C}" srcOrd="0" destOrd="0" presId="urn:microsoft.com/office/officeart/2005/8/layout/orgChart1"/>
    <dgm:cxn modelId="{30283A48-1490-4528-BF4F-C85A54C5938F}" type="presParOf" srcId="{D1E9B427-260C-4331-AF2A-2914990802B1}" destId="{6381A0E1-46D3-498D-872A-A65B4AB03D01}" srcOrd="1" destOrd="0" presId="urn:microsoft.com/office/officeart/2005/8/layout/orgChart1"/>
    <dgm:cxn modelId="{0B329C9F-EDBC-42CA-992E-8EA2F2C5B8C5}" type="presParOf" srcId="{44C3FA4B-9AFC-4049-A8DA-F7E445CD82EE}" destId="{CA6E1B4E-2F08-4EF9-9474-79CA0783EBC3}" srcOrd="1" destOrd="0" presId="urn:microsoft.com/office/officeart/2005/8/layout/orgChart1"/>
    <dgm:cxn modelId="{0819067B-41F0-4C43-A37E-113C9B3E7445}" type="presParOf" srcId="{44C3FA4B-9AFC-4049-A8DA-F7E445CD82EE}" destId="{DF78734A-D95F-47B1-AA1A-1D76E5EA577B}" srcOrd="2" destOrd="0" presId="urn:microsoft.com/office/officeart/2005/8/layout/orgChart1"/>
    <dgm:cxn modelId="{30824B38-3355-4CBD-AC9D-479553F705B6}" type="presParOf" srcId="{DF78734A-D95F-47B1-AA1A-1D76E5EA577B}" destId="{368F9F50-D761-479B-ACCD-FFEC032420DB}" srcOrd="0" destOrd="0" presId="urn:microsoft.com/office/officeart/2005/8/layout/orgChart1"/>
    <dgm:cxn modelId="{B191637B-8E80-481C-B563-B31777DAD1ED}" type="presParOf" srcId="{DF78734A-D95F-47B1-AA1A-1D76E5EA577B}" destId="{ED17DF1D-CD92-4207-9BF2-C7785C520CA7}" srcOrd="1" destOrd="0" presId="urn:microsoft.com/office/officeart/2005/8/layout/orgChart1"/>
    <dgm:cxn modelId="{B041BF00-84E0-4C46-A019-C59F98EEADD1}" type="presParOf" srcId="{ED17DF1D-CD92-4207-9BF2-C7785C520CA7}" destId="{98D9C665-2212-458F-9FBA-5EA44EC94191}" srcOrd="0" destOrd="0" presId="urn:microsoft.com/office/officeart/2005/8/layout/orgChart1"/>
    <dgm:cxn modelId="{5DA12B0C-13D5-4D6F-9A28-9A58235966A6}" type="presParOf" srcId="{98D9C665-2212-458F-9FBA-5EA44EC94191}" destId="{15D0B19D-3E4B-4873-9559-0C640BA772FA}" srcOrd="0" destOrd="0" presId="urn:microsoft.com/office/officeart/2005/8/layout/orgChart1"/>
    <dgm:cxn modelId="{893EBC3A-89A2-45D4-B09F-EA11015231AD}" type="presParOf" srcId="{98D9C665-2212-458F-9FBA-5EA44EC94191}" destId="{8ECF0797-2B96-4766-AF6B-96B0E241AEB6}" srcOrd="1" destOrd="0" presId="urn:microsoft.com/office/officeart/2005/8/layout/orgChart1"/>
    <dgm:cxn modelId="{166834F8-7FE3-4848-B252-E0AC79AE604A}" type="presParOf" srcId="{ED17DF1D-CD92-4207-9BF2-C7785C520CA7}" destId="{BD8E001A-3023-4EC8-BF74-AFF50ABF9790}" srcOrd="1" destOrd="0" presId="urn:microsoft.com/office/officeart/2005/8/layout/orgChart1"/>
    <dgm:cxn modelId="{2A9F68C8-9F3F-47A8-8E5C-BB2FCFF8127B}" type="presParOf" srcId="{ED17DF1D-CD92-4207-9BF2-C7785C520CA7}" destId="{60522AEB-4C42-46CC-9915-3E63F72ACC2B}" srcOrd="2" destOrd="0" presId="urn:microsoft.com/office/officeart/2005/8/layout/orgChart1"/>
    <dgm:cxn modelId="{02106797-1C13-47E0-8B2B-E091FC2BA52D}" type="presParOf" srcId="{DF78734A-D95F-47B1-AA1A-1D76E5EA577B}" destId="{716D2072-2692-4A78-9A79-F0FD32DC96B1}" srcOrd="2" destOrd="0" presId="urn:microsoft.com/office/officeart/2005/8/layout/orgChart1"/>
    <dgm:cxn modelId="{9E226AE6-212B-4C40-98D0-18CC94FF64A1}" type="presParOf" srcId="{DF78734A-D95F-47B1-AA1A-1D76E5EA577B}" destId="{497BA1F6-8EF9-43FD-86A3-104328245F7B}" srcOrd="3" destOrd="0" presId="urn:microsoft.com/office/officeart/2005/8/layout/orgChart1"/>
    <dgm:cxn modelId="{9DBE906F-5575-4120-8060-5B3B2A9E1E5C}" type="presParOf" srcId="{497BA1F6-8EF9-43FD-86A3-104328245F7B}" destId="{8C8DC13D-C427-461C-AC42-C4294B19DD8F}" srcOrd="0" destOrd="0" presId="urn:microsoft.com/office/officeart/2005/8/layout/orgChart1"/>
    <dgm:cxn modelId="{5AE4E32A-1EC0-4171-A7A6-8D2406C302B7}" type="presParOf" srcId="{8C8DC13D-C427-461C-AC42-C4294B19DD8F}" destId="{17BD63EB-7C7D-49AE-B934-D3E6F1733403}" srcOrd="0" destOrd="0" presId="urn:microsoft.com/office/officeart/2005/8/layout/orgChart1"/>
    <dgm:cxn modelId="{3795B219-1F58-4A39-9D5A-AA1D231486E3}" type="presParOf" srcId="{8C8DC13D-C427-461C-AC42-C4294B19DD8F}" destId="{8155E488-05C3-4468-ADD0-657E5C1BA403}" srcOrd="1" destOrd="0" presId="urn:microsoft.com/office/officeart/2005/8/layout/orgChart1"/>
    <dgm:cxn modelId="{0BEDD144-A8FE-464F-B3E4-996E8B269BE3}" type="presParOf" srcId="{497BA1F6-8EF9-43FD-86A3-104328245F7B}" destId="{3CBB1E90-F11E-4D4A-BD8A-71DC14CEAADF}" srcOrd="1" destOrd="0" presId="urn:microsoft.com/office/officeart/2005/8/layout/orgChart1"/>
    <dgm:cxn modelId="{26768C43-4853-40B1-955F-E7C63002804C}" type="presParOf" srcId="{497BA1F6-8EF9-43FD-86A3-104328245F7B}" destId="{3102FE69-5CBC-4B9B-B259-A12A74CD4BFC}" srcOrd="2" destOrd="0" presId="urn:microsoft.com/office/officeart/2005/8/layout/orgChart1"/>
    <dgm:cxn modelId="{C0A35650-5474-4DE4-BF04-E9E42F01CC1D}" type="presParOf" srcId="{F580AB20-8B07-47E1-A2B1-2F6D202047BF}" destId="{CAA9739B-2D39-44C2-AEAD-789656449C9F}" srcOrd="2" destOrd="0" presId="urn:microsoft.com/office/officeart/2005/8/layout/orgChart1"/>
    <dgm:cxn modelId="{B09A85BA-96A4-4542-AEC4-FE127F376451}" type="presParOf" srcId="{F580AB20-8B07-47E1-A2B1-2F6D202047BF}" destId="{9A755079-CBA7-440E-9F36-7A30051842E7}" srcOrd="3" destOrd="0" presId="urn:microsoft.com/office/officeart/2005/8/layout/orgChart1"/>
    <dgm:cxn modelId="{986FC764-74D4-4261-A00F-147F2CB094A9}" type="presParOf" srcId="{9A755079-CBA7-440E-9F36-7A30051842E7}" destId="{7CC32A78-2335-4F28-9370-37BB563E86FC}" srcOrd="0" destOrd="0" presId="urn:microsoft.com/office/officeart/2005/8/layout/orgChart1"/>
    <dgm:cxn modelId="{81C1D1D2-5595-419B-B359-0EFC9DAC6D98}" type="presParOf" srcId="{7CC32A78-2335-4F28-9370-37BB563E86FC}" destId="{743EE7C8-2A4B-4C78-90B0-353F7AA5A2ED}" srcOrd="0" destOrd="0" presId="urn:microsoft.com/office/officeart/2005/8/layout/orgChart1"/>
    <dgm:cxn modelId="{E0541886-A7E2-4024-BA70-681F0A581161}" type="presParOf" srcId="{7CC32A78-2335-4F28-9370-37BB563E86FC}" destId="{68CCF29D-BE77-4FDD-945E-E0C9E96FC339}" srcOrd="1" destOrd="0" presId="urn:microsoft.com/office/officeart/2005/8/layout/orgChart1"/>
    <dgm:cxn modelId="{EE02C3A1-071D-4163-B453-3CDEB4B037A0}" type="presParOf" srcId="{9A755079-CBA7-440E-9F36-7A30051842E7}" destId="{1A0123EF-9985-4AE7-BBB7-0FF8C91BE80A}" srcOrd="1" destOrd="0" presId="urn:microsoft.com/office/officeart/2005/8/layout/orgChart1"/>
    <dgm:cxn modelId="{ACE97452-656D-4ACF-B0AA-C701AC116E9D}" type="presParOf" srcId="{9A755079-CBA7-440E-9F36-7A30051842E7}" destId="{7692E511-5DF9-465F-8B21-753AF944D2DD}" srcOrd="2" destOrd="0" presId="urn:microsoft.com/office/officeart/2005/8/layout/orgChart1"/>
    <dgm:cxn modelId="{2683BDDB-3E42-42DF-9F87-F17EF2E58BE8}" type="presParOf" srcId="{7692E511-5DF9-465F-8B21-753AF944D2DD}" destId="{4E4AAF2B-2E55-429A-A21B-9027CE190A42}" srcOrd="0" destOrd="0" presId="urn:microsoft.com/office/officeart/2005/8/layout/orgChart1"/>
    <dgm:cxn modelId="{5CB3E319-20F0-4A05-9B12-BEEA599DD1BD}" type="presParOf" srcId="{7692E511-5DF9-465F-8B21-753AF944D2DD}" destId="{FA2811BC-A8D1-434B-9250-4D44307A9331}" srcOrd="1" destOrd="0" presId="urn:microsoft.com/office/officeart/2005/8/layout/orgChart1"/>
    <dgm:cxn modelId="{0EE34AA5-D9D6-4B90-B99B-F2F512BE2972}" type="presParOf" srcId="{FA2811BC-A8D1-434B-9250-4D44307A9331}" destId="{3258E67C-036D-4F90-BBFE-EB6BDE4829AF}" srcOrd="0" destOrd="0" presId="urn:microsoft.com/office/officeart/2005/8/layout/orgChart1"/>
    <dgm:cxn modelId="{A5D848A3-D05E-4F93-9E00-6811CD259E27}" type="presParOf" srcId="{3258E67C-036D-4F90-BBFE-EB6BDE4829AF}" destId="{1984C876-DD26-43DF-8060-83605139C7A0}" srcOrd="0" destOrd="0" presId="urn:microsoft.com/office/officeart/2005/8/layout/orgChart1"/>
    <dgm:cxn modelId="{9A467E5A-7876-4529-81D2-38B6819C9562}" type="presParOf" srcId="{3258E67C-036D-4F90-BBFE-EB6BDE4829AF}" destId="{15FD3FF0-D9FC-43C5-9224-5FF60C3E2EA3}" srcOrd="1" destOrd="0" presId="urn:microsoft.com/office/officeart/2005/8/layout/orgChart1"/>
    <dgm:cxn modelId="{C739C982-E62E-4762-B3A7-0C0FF0E71A2F}" type="presParOf" srcId="{FA2811BC-A8D1-434B-9250-4D44307A9331}" destId="{6B115EFE-286E-467E-A873-E6E133DB7333}" srcOrd="1" destOrd="0" presId="urn:microsoft.com/office/officeart/2005/8/layout/orgChart1"/>
    <dgm:cxn modelId="{EF649C7E-F504-4864-9520-3B49CEB431DE}" type="presParOf" srcId="{FA2811BC-A8D1-434B-9250-4D44307A9331}" destId="{505DE71E-514F-4921-88FB-8B85A6462B14}" srcOrd="2" destOrd="0" presId="urn:microsoft.com/office/officeart/2005/8/layout/orgChart1"/>
    <dgm:cxn modelId="{94F272EE-CC18-43C1-8647-BCA13186CCAE}" type="presParOf" srcId="{7692E511-5DF9-465F-8B21-753AF944D2DD}" destId="{EAB571C8-05F1-4229-8EFA-C68CC98B2D8A}" srcOrd="2" destOrd="0" presId="urn:microsoft.com/office/officeart/2005/8/layout/orgChart1"/>
    <dgm:cxn modelId="{72EC170C-F596-4DD3-905E-84F93B19F696}" type="presParOf" srcId="{7692E511-5DF9-465F-8B21-753AF944D2DD}" destId="{579A8A4F-F5E9-47BC-AAF0-B777339B4A84}" srcOrd="3" destOrd="0" presId="urn:microsoft.com/office/officeart/2005/8/layout/orgChart1"/>
    <dgm:cxn modelId="{03E280F4-41F7-4FCA-A364-26561E84C201}" type="presParOf" srcId="{579A8A4F-F5E9-47BC-AAF0-B777339B4A84}" destId="{1C596736-5E88-48C6-BBD3-10D4ACC3AABF}" srcOrd="0" destOrd="0" presId="urn:microsoft.com/office/officeart/2005/8/layout/orgChart1"/>
    <dgm:cxn modelId="{CF20E987-4E6A-4C3B-9AB7-1A6605B1B6AC}" type="presParOf" srcId="{1C596736-5E88-48C6-BBD3-10D4ACC3AABF}" destId="{669F7A14-60EB-4661-82E1-446428B563CF}" srcOrd="0" destOrd="0" presId="urn:microsoft.com/office/officeart/2005/8/layout/orgChart1"/>
    <dgm:cxn modelId="{13B80690-5005-4F16-A018-C91C4602999B}" type="presParOf" srcId="{1C596736-5E88-48C6-BBD3-10D4ACC3AABF}" destId="{E493DB43-086D-45D7-9100-8C9336FA4C31}" srcOrd="1" destOrd="0" presId="urn:microsoft.com/office/officeart/2005/8/layout/orgChart1"/>
    <dgm:cxn modelId="{A9A24933-9F25-4565-BDFD-AD80866CD179}" type="presParOf" srcId="{579A8A4F-F5E9-47BC-AAF0-B777339B4A84}" destId="{1EE3D635-82A0-457B-B74F-CDF0DC963054}" srcOrd="1" destOrd="0" presId="urn:microsoft.com/office/officeart/2005/8/layout/orgChart1"/>
    <dgm:cxn modelId="{0999D013-887A-4BDD-8342-26E0CC5769A8}" type="presParOf" srcId="{579A8A4F-F5E9-47BC-AAF0-B777339B4A84}" destId="{4DBA2209-D4D0-4F05-BD11-0A6E9439AD80}" srcOrd="2" destOrd="0" presId="urn:microsoft.com/office/officeart/2005/8/layout/orgChart1"/>
    <dgm:cxn modelId="{B8516EE1-7849-47EE-B393-D02493C715C0}" type="presParOf" srcId="{7692E511-5DF9-465F-8B21-753AF944D2DD}" destId="{D80363B8-32B3-4488-AED0-436240153578}" srcOrd="4" destOrd="0" presId="urn:microsoft.com/office/officeart/2005/8/layout/orgChart1"/>
    <dgm:cxn modelId="{8C2C6190-9F30-440B-B84C-43ADD107C8DD}" type="presParOf" srcId="{7692E511-5DF9-465F-8B21-753AF944D2DD}" destId="{E21E6456-F6F1-44DE-B6ED-0E450FF0152D}" srcOrd="5" destOrd="0" presId="urn:microsoft.com/office/officeart/2005/8/layout/orgChart1"/>
    <dgm:cxn modelId="{34AFFF2B-CC24-45D7-849D-CE1B83C7276F}" type="presParOf" srcId="{E21E6456-F6F1-44DE-B6ED-0E450FF0152D}" destId="{398EA4D9-0247-4B26-9160-4F8D027501AD}" srcOrd="0" destOrd="0" presId="urn:microsoft.com/office/officeart/2005/8/layout/orgChart1"/>
    <dgm:cxn modelId="{43BF80C9-615A-4887-8777-48BCBB9076D6}" type="presParOf" srcId="{398EA4D9-0247-4B26-9160-4F8D027501AD}" destId="{C93BAD41-DCC9-49EA-9E4D-A793AF6F4FD5}" srcOrd="0" destOrd="0" presId="urn:microsoft.com/office/officeart/2005/8/layout/orgChart1"/>
    <dgm:cxn modelId="{EC68AF29-2256-478F-B420-184D64C0B43E}" type="presParOf" srcId="{398EA4D9-0247-4B26-9160-4F8D027501AD}" destId="{8ADC057E-EC41-4FD9-B4AA-3169B1F25C60}" srcOrd="1" destOrd="0" presId="urn:microsoft.com/office/officeart/2005/8/layout/orgChart1"/>
    <dgm:cxn modelId="{FCEDF802-57E6-43B3-9FA0-599ED438A7E8}" type="presParOf" srcId="{E21E6456-F6F1-44DE-B6ED-0E450FF0152D}" destId="{6A0BF3C2-7C2E-48E8-AA52-C623102FA364}" srcOrd="1" destOrd="0" presId="urn:microsoft.com/office/officeart/2005/8/layout/orgChart1"/>
    <dgm:cxn modelId="{3F6CA515-4A7B-43C4-B3D2-1D4CB3E08153}" type="presParOf" srcId="{E21E6456-F6F1-44DE-B6ED-0E450FF0152D}" destId="{5FEDD05D-C9FD-43D4-8C7A-50F69BBA2FBB}" srcOrd="2" destOrd="0" presId="urn:microsoft.com/office/officeart/2005/8/layout/orgChart1"/>
    <dgm:cxn modelId="{FCAAFF73-1FA0-4216-B0A3-5C49A3FBDF61}" type="presParOf" srcId="{7692E511-5DF9-465F-8B21-753AF944D2DD}" destId="{081DFEB7-A56C-4ACD-BBC9-1A0CB5A76EE7}" srcOrd="6" destOrd="0" presId="urn:microsoft.com/office/officeart/2005/8/layout/orgChart1"/>
    <dgm:cxn modelId="{B785DDC6-2AC9-43B9-A9A4-578B88E4951A}" type="presParOf" srcId="{7692E511-5DF9-465F-8B21-753AF944D2DD}" destId="{A8F1198C-3E25-4C85-ADE9-D4B8FAAAB3D4}" srcOrd="7" destOrd="0" presId="urn:microsoft.com/office/officeart/2005/8/layout/orgChart1"/>
    <dgm:cxn modelId="{9D881F70-3238-4192-AF8E-BEBE5608665C}" type="presParOf" srcId="{A8F1198C-3E25-4C85-ADE9-D4B8FAAAB3D4}" destId="{97FB11FD-E53C-428A-AF3C-E48CA2D3F637}" srcOrd="0" destOrd="0" presId="urn:microsoft.com/office/officeart/2005/8/layout/orgChart1"/>
    <dgm:cxn modelId="{A2F63E59-346E-4C0C-9F37-279CC662AF60}" type="presParOf" srcId="{97FB11FD-E53C-428A-AF3C-E48CA2D3F637}" destId="{0C1D00B8-2F5B-4C07-ACF0-C2A5856C6B6E}" srcOrd="0" destOrd="0" presId="urn:microsoft.com/office/officeart/2005/8/layout/orgChart1"/>
    <dgm:cxn modelId="{86FA1A97-22BC-4F6D-A13C-868730F99D1A}" type="presParOf" srcId="{97FB11FD-E53C-428A-AF3C-E48CA2D3F637}" destId="{B8E92B5E-F479-42ED-A6E2-DDF529720981}" srcOrd="1" destOrd="0" presId="urn:microsoft.com/office/officeart/2005/8/layout/orgChart1"/>
    <dgm:cxn modelId="{5F9264DB-3F0E-4D43-911C-9DDFD689ED32}" type="presParOf" srcId="{A8F1198C-3E25-4C85-ADE9-D4B8FAAAB3D4}" destId="{555F10A9-5D10-4CA5-9DA8-093063A74748}" srcOrd="1" destOrd="0" presId="urn:microsoft.com/office/officeart/2005/8/layout/orgChart1"/>
    <dgm:cxn modelId="{5668E4EA-590C-49EF-B276-C3CFA595613F}" type="presParOf" srcId="{A8F1198C-3E25-4C85-ADE9-D4B8FAAAB3D4}" destId="{E832984D-2102-4160-8921-E166D32A1A44}" srcOrd="2" destOrd="0" presId="urn:microsoft.com/office/officeart/2005/8/layout/orgChart1"/>
    <dgm:cxn modelId="{50A55C26-6ABB-4ABE-A283-095B28AD813A}" type="presParOf" srcId="{8FBDB21B-6B31-4FCA-9ED2-B73EA3C36006}" destId="{2A4A2A49-C499-4FBC-9ABF-B1C9B136CF07}" srcOrd="2" destOrd="0" presId="urn:microsoft.com/office/officeart/2005/8/layout/orgChart1"/>
    <dgm:cxn modelId="{66FBF620-549B-46BF-BB1D-42E2A5B166D4}" type="presParOf" srcId="{8FBDB21B-6B31-4FCA-9ED2-B73EA3C36006}" destId="{7867ABDB-19DB-4C4E-9EAC-D9D24F2A14F6}" srcOrd="3" destOrd="0" presId="urn:microsoft.com/office/officeart/2005/8/layout/orgChart1"/>
    <dgm:cxn modelId="{28B135CD-78E7-420E-B228-F806BC9A714A}" type="presParOf" srcId="{7867ABDB-19DB-4C4E-9EAC-D9D24F2A14F6}" destId="{6DE739EE-AA5F-4D20-AA4C-DFEA44095223}" srcOrd="0" destOrd="0" presId="urn:microsoft.com/office/officeart/2005/8/layout/orgChart1"/>
    <dgm:cxn modelId="{6170C182-1F57-4695-A7AF-33447BB3B44D}" type="presParOf" srcId="{6DE739EE-AA5F-4D20-AA4C-DFEA44095223}" destId="{6D5512D7-5052-488F-8C4D-EB4413F3AF30}" srcOrd="0" destOrd="0" presId="urn:microsoft.com/office/officeart/2005/8/layout/orgChart1"/>
    <dgm:cxn modelId="{8A37D226-FA56-4DD9-B698-E48464C50C2B}" type="presParOf" srcId="{6DE739EE-AA5F-4D20-AA4C-DFEA44095223}" destId="{D61DD184-270C-483B-A453-1CCD393C8186}" srcOrd="1" destOrd="0" presId="urn:microsoft.com/office/officeart/2005/8/layout/orgChart1"/>
    <dgm:cxn modelId="{1260D7B2-4E70-418F-B109-90B067513615}" type="presParOf" srcId="{7867ABDB-19DB-4C4E-9EAC-D9D24F2A14F6}" destId="{3ED8D4D7-00C6-4288-A103-B88F3FAC33F3}" srcOrd="1" destOrd="0" presId="urn:microsoft.com/office/officeart/2005/8/layout/orgChart1"/>
    <dgm:cxn modelId="{7367B0C4-75DD-4452-A28C-A20843DA0A02}" type="presParOf" srcId="{7867ABDB-19DB-4C4E-9EAC-D9D24F2A14F6}" destId="{4C359AD2-5466-4641-82B2-E0EDFF2DBD1D}"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85BAD5-115E-46D2-AD51-2CE25A972024}" type="doc">
      <dgm:prSet loTypeId="urn:microsoft.com/office/officeart/2005/8/layout/lProcess3" loCatId="process" qsTypeId="urn:microsoft.com/office/officeart/2005/8/quickstyle/simple1" qsCatId="simple" csTypeId="urn:microsoft.com/office/officeart/2005/8/colors/accent1_2" csCatId="accent1"/>
      <dgm:spPr/>
      <dgm:t>
        <a:bodyPr/>
        <a:lstStyle/>
        <a:p>
          <a:endParaRPr lang="en-US"/>
        </a:p>
      </dgm:t>
    </dgm:pt>
    <dgm:pt modelId="{B86FE5BF-E864-424E-8A76-E90D01247E20}">
      <dgm:prSet/>
      <dgm:spPr/>
      <dgm:t>
        <a:bodyPr/>
        <a:lstStyle/>
        <a:p>
          <a:r>
            <a:rPr lang="en-US" dirty="0"/>
            <a:t>Exploratory Testing</a:t>
          </a:r>
        </a:p>
      </dgm:t>
    </dgm:pt>
    <dgm:pt modelId="{4F1D57AD-DFFD-429A-BB7E-51BB425CCA22}" type="parTrans" cxnId="{94D8462C-3DB1-4DBF-B43F-E8E41C923F71}">
      <dgm:prSet/>
      <dgm:spPr/>
      <dgm:t>
        <a:bodyPr/>
        <a:lstStyle/>
        <a:p>
          <a:endParaRPr lang="en-US"/>
        </a:p>
      </dgm:t>
    </dgm:pt>
    <dgm:pt modelId="{A3632F47-C16F-464E-8974-202082882422}" type="sibTrans" cxnId="{94D8462C-3DB1-4DBF-B43F-E8E41C923F71}">
      <dgm:prSet/>
      <dgm:spPr/>
      <dgm:t>
        <a:bodyPr/>
        <a:lstStyle/>
        <a:p>
          <a:endParaRPr lang="en-US"/>
        </a:p>
      </dgm:t>
    </dgm:pt>
    <dgm:pt modelId="{369E7CDF-1BBD-4857-BB22-450FAB42BDAB}">
      <dgm:prSet/>
      <dgm:spPr/>
      <dgm:t>
        <a:bodyPr/>
        <a:lstStyle/>
        <a:p>
          <a:r>
            <a:rPr lang="en-US" dirty="0"/>
            <a:t>Positive Testing</a:t>
          </a:r>
        </a:p>
      </dgm:t>
    </dgm:pt>
    <dgm:pt modelId="{7ECC78A3-F7F9-43A9-B4FC-4D6ECF69FCA7}" type="parTrans" cxnId="{58CE5ECF-739F-42A0-BFB9-08F50E321899}">
      <dgm:prSet/>
      <dgm:spPr/>
      <dgm:t>
        <a:bodyPr/>
        <a:lstStyle/>
        <a:p>
          <a:endParaRPr lang="en-US"/>
        </a:p>
      </dgm:t>
    </dgm:pt>
    <dgm:pt modelId="{5627A43B-0ABC-46A7-8E9D-D92595DBB01E}" type="sibTrans" cxnId="{58CE5ECF-739F-42A0-BFB9-08F50E321899}">
      <dgm:prSet/>
      <dgm:spPr/>
      <dgm:t>
        <a:bodyPr/>
        <a:lstStyle/>
        <a:p>
          <a:endParaRPr lang="en-US"/>
        </a:p>
      </dgm:t>
    </dgm:pt>
    <dgm:pt modelId="{1D24F1AF-0DB7-42FA-9C8E-4AEE9B91012F}">
      <dgm:prSet/>
      <dgm:spPr/>
      <dgm:t>
        <a:bodyPr/>
        <a:lstStyle/>
        <a:p>
          <a:r>
            <a:rPr lang="en-US"/>
            <a:t>Negative Testing</a:t>
          </a:r>
        </a:p>
      </dgm:t>
    </dgm:pt>
    <dgm:pt modelId="{BA694739-69BE-46A9-88B1-43826B2B0704}" type="parTrans" cxnId="{306392AE-D824-45CB-91EA-0BEC599648E5}">
      <dgm:prSet/>
      <dgm:spPr/>
      <dgm:t>
        <a:bodyPr/>
        <a:lstStyle/>
        <a:p>
          <a:endParaRPr lang="en-US"/>
        </a:p>
      </dgm:t>
    </dgm:pt>
    <dgm:pt modelId="{32FA3689-750C-4369-9D27-F1C336CB2E9F}" type="sibTrans" cxnId="{306392AE-D824-45CB-91EA-0BEC599648E5}">
      <dgm:prSet/>
      <dgm:spPr/>
      <dgm:t>
        <a:bodyPr/>
        <a:lstStyle/>
        <a:p>
          <a:endParaRPr lang="en-US"/>
        </a:p>
      </dgm:t>
    </dgm:pt>
    <dgm:pt modelId="{46E95AAC-F8D0-47EB-948F-40F6E78C009B}" type="pres">
      <dgm:prSet presAssocID="{3585BAD5-115E-46D2-AD51-2CE25A972024}" presName="Name0" presStyleCnt="0">
        <dgm:presLayoutVars>
          <dgm:chPref val="3"/>
          <dgm:dir/>
          <dgm:animLvl val="lvl"/>
          <dgm:resizeHandles/>
        </dgm:presLayoutVars>
      </dgm:prSet>
      <dgm:spPr/>
    </dgm:pt>
    <dgm:pt modelId="{0BB142F7-CB88-4BE3-95BA-F34E975336A7}" type="pres">
      <dgm:prSet presAssocID="{B86FE5BF-E864-424E-8A76-E90D01247E20}" presName="horFlow" presStyleCnt="0"/>
      <dgm:spPr/>
    </dgm:pt>
    <dgm:pt modelId="{B3FA806F-24EB-4237-ADF9-6E08B95438BC}" type="pres">
      <dgm:prSet presAssocID="{B86FE5BF-E864-424E-8A76-E90D01247E20}" presName="bigChev" presStyleLbl="node1" presStyleIdx="0" presStyleCnt="1"/>
      <dgm:spPr/>
    </dgm:pt>
    <dgm:pt modelId="{F316CB1B-BA09-472B-B2D1-578D90A5FEE8}" type="pres">
      <dgm:prSet presAssocID="{7ECC78A3-F7F9-43A9-B4FC-4D6ECF69FCA7}" presName="parTrans" presStyleCnt="0"/>
      <dgm:spPr/>
    </dgm:pt>
    <dgm:pt modelId="{801AB886-4463-4BFD-A6B6-098FCE623742}" type="pres">
      <dgm:prSet presAssocID="{369E7CDF-1BBD-4857-BB22-450FAB42BDAB}" presName="node" presStyleLbl="alignAccFollowNode1" presStyleIdx="0" presStyleCnt="2">
        <dgm:presLayoutVars>
          <dgm:bulletEnabled val="1"/>
        </dgm:presLayoutVars>
      </dgm:prSet>
      <dgm:spPr/>
    </dgm:pt>
    <dgm:pt modelId="{12460AD7-8C85-4BB9-8EAC-8455105F7B49}" type="pres">
      <dgm:prSet presAssocID="{5627A43B-0ABC-46A7-8E9D-D92595DBB01E}" presName="sibTrans" presStyleCnt="0"/>
      <dgm:spPr/>
    </dgm:pt>
    <dgm:pt modelId="{ACBE1726-440B-4757-8AF1-2A3BB9A48733}" type="pres">
      <dgm:prSet presAssocID="{1D24F1AF-0DB7-42FA-9C8E-4AEE9B91012F}" presName="node" presStyleLbl="alignAccFollowNode1" presStyleIdx="1" presStyleCnt="2">
        <dgm:presLayoutVars>
          <dgm:bulletEnabled val="1"/>
        </dgm:presLayoutVars>
      </dgm:prSet>
      <dgm:spPr/>
    </dgm:pt>
  </dgm:ptLst>
  <dgm:cxnLst>
    <dgm:cxn modelId="{94D8462C-3DB1-4DBF-B43F-E8E41C923F71}" srcId="{3585BAD5-115E-46D2-AD51-2CE25A972024}" destId="{B86FE5BF-E864-424E-8A76-E90D01247E20}" srcOrd="0" destOrd="0" parTransId="{4F1D57AD-DFFD-429A-BB7E-51BB425CCA22}" sibTransId="{A3632F47-C16F-464E-8974-202082882422}"/>
    <dgm:cxn modelId="{43745A3A-20AB-4F47-BE7C-17823FCE1D8A}" type="presOf" srcId="{1D24F1AF-0DB7-42FA-9C8E-4AEE9B91012F}" destId="{ACBE1726-440B-4757-8AF1-2A3BB9A48733}" srcOrd="0" destOrd="0" presId="urn:microsoft.com/office/officeart/2005/8/layout/lProcess3"/>
    <dgm:cxn modelId="{E6B9A054-F256-49E1-8586-F2D5D89DF6B8}" type="presOf" srcId="{3585BAD5-115E-46D2-AD51-2CE25A972024}" destId="{46E95AAC-F8D0-47EB-948F-40F6E78C009B}" srcOrd="0" destOrd="0" presId="urn:microsoft.com/office/officeart/2005/8/layout/lProcess3"/>
    <dgm:cxn modelId="{306392AE-D824-45CB-91EA-0BEC599648E5}" srcId="{B86FE5BF-E864-424E-8A76-E90D01247E20}" destId="{1D24F1AF-0DB7-42FA-9C8E-4AEE9B91012F}" srcOrd="1" destOrd="0" parTransId="{BA694739-69BE-46A9-88B1-43826B2B0704}" sibTransId="{32FA3689-750C-4369-9D27-F1C336CB2E9F}"/>
    <dgm:cxn modelId="{DC8B57BB-5828-45A8-A592-086F00C288D3}" type="presOf" srcId="{B86FE5BF-E864-424E-8A76-E90D01247E20}" destId="{B3FA806F-24EB-4237-ADF9-6E08B95438BC}" srcOrd="0" destOrd="0" presId="urn:microsoft.com/office/officeart/2005/8/layout/lProcess3"/>
    <dgm:cxn modelId="{58CE5ECF-739F-42A0-BFB9-08F50E321899}" srcId="{B86FE5BF-E864-424E-8A76-E90D01247E20}" destId="{369E7CDF-1BBD-4857-BB22-450FAB42BDAB}" srcOrd="0" destOrd="0" parTransId="{7ECC78A3-F7F9-43A9-B4FC-4D6ECF69FCA7}" sibTransId="{5627A43B-0ABC-46A7-8E9D-D92595DBB01E}"/>
    <dgm:cxn modelId="{DBFA10EA-D368-4FEA-BBA7-459A138C1832}" type="presOf" srcId="{369E7CDF-1BBD-4857-BB22-450FAB42BDAB}" destId="{801AB886-4463-4BFD-A6B6-098FCE623742}" srcOrd="0" destOrd="0" presId="urn:microsoft.com/office/officeart/2005/8/layout/lProcess3"/>
    <dgm:cxn modelId="{B50E7669-A708-46A7-B535-ED68303D2F4E}" type="presParOf" srcId="{46E95AAC-F8D0-47EB-948F-40F6E78C009B}" destId="{0BB142F7-CB88-4BE3-95BA-F34E975336A7}" srcOrd="0" destOrd="0" presId="urn:microsoft.com/office/officeart/2005/8/layout/lProcess3"/>
    <dgm:cxn modelId="{53210CD7-2463-48B7-A0A2-3B5D0AC86FC2}" type="presParOf" srcId="{0BB142F7-CB88-4BE3-95BA-F34E975336A7}" destId="{B3FA806F-24EB-4237-ADF9-6E08B95438BC}" srcOrd="0" destOrd="0" presId="urn:microsoft.com/office/officeart/2005/8/layout/lProcess3"/>
    <dgm:cxn modelId="{89E221CA-1A04-4D27-B3FD-0CA24F0789C8}" type="presParOf" srcId="{0BB142F7-CB88-4BE3-95BA-F34E975336A7}" destId="{F316CB1B-BA09-472B-B2D1-578D90A5FEE8}" srcOrd="1" destOrd="0" presId="urn:microsoft.com/office/officeart/2005/8/layout/lProcess3"/>
    <dgm:cxn modelId="{5D2C6B2B-156F-4121-89A6-6C382BD943FC}" type="presParOf" srcId="{0BB142F7-CB88-4BE3-95BA-F34E975336A7}" destId="{801AB886-4463-4BFD-A6B6-098FCE623742}" srcOrd="2" destOrd="0" presId="urn:microsoft.com/office/officeart/2005/8/layout/lProcess3"/>
    <dgm:cxn modelId="{66A481F7-FAD8-4A4D-A2A2-52F2862EF04F}" type="presParOf" srcId="{0BB142F7-CB88-4BE3-95BA-F34E975336A7}" destId="{12460AD7-8C85-4BB9-8EAC-8455105F7B49}" srcOrd="3" destOrd="0" presId="urn:microsoft.com/office/officeart/2005/8/layout/lProcess3"/>
    <dgm:cxn modelId="{DE224483-AFED-4F7C-AA3C-38C9408D5979}" type="presParOf" srcId="{0BB142F7-CB88-4BE3-95BA-F34E975336A7}" destId="{ACBE1726-440B-4757-8AF1-2A3BB9A48733}" srcOrd="4" destOrd="0" presId="urn:microsoft.com/office/officeart/2005/8/layout/l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4A2A49-C499-4FBC-9ABF-B1C9B136CF07}">
      <dsp:nvSpPr>
        <dsp:cNvPr id="0" name=""/>
        <dsp:cNvSpPr/>
      </dsp:nvSpPr>
      <dsp:spPr>
        <a:xfrm>
          <a:off x="7316770" y="864891"/>
          <a:ext cx="1880392" cy="741371"/>
        </a:xfrm>
        <a:custGeom>
          <a:avLst/>
          <a:gdLst/>
          <a:ahLst/>
          <a:cxnLst/>
          <a:rect l="0" t="0" r="0" b="0"/>
          <a:pathLst>
            <a:path>
              <a:moveTo>
                <a:pt x="0" y="0"/>
              </a:moveTo>
              <a:lnTo>
                <a:pt x="0" y="741371"/>
              </a:lnTo>
              <a:lnTo>
                <a:pt x="1880392" y="7413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81DFEB7-A56C-4ACD-BBC9-1A0CB5A76EE7}">
      <dsp:nvSpPr>
        <dsp:cNvPr id="0" name=""/>
        <dsp:cNvSpPr/>
      </dsp:nvSpPr>
      <dsp:spPr>
        <a:xfrm>
          <a:off x="6998685" y="3211235"/>
          <a:ext cx="175543" cy="1956059"/>
        </a:xfrm>
        <a:custGeom>
          <a:avLst/>
          <a:gdLst/>
          <a:ahLst/>
          <a:cxnLst/>
          <a:rect l="0" t="0" r="0" b="0"/>
          <a:pathLst>
            <a:path>
              <a:moveTo>
                <a:pt x="0" y="0"/>
              </a:moveTo>
              <a:lnTo>
                <a:pt x="0" y="1956059"/>
              </a:lnTo>
              <a:lnTo>
                <a:pt x="175543" y="195605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0363B8-32B3-4488-AED0-436240153578}">
      <dsp:nvSpPr>
        <dsp:cNvPr id="0" name=""/>
        <dsp:cNvSpPr/>
      </dsp:nvSpPr>
      <dsp:spPr>
        <a:xfrm>
          <a:off x="6823141" y="3211235"/>
          <a:ext cx="175543" cy="1956059"/>
        </a:xfrm>
        <a:custGeom>
          <a:avLst/>
          <a:gdLst/>
          <a:ahLst/>
          <a:cxnLst/>
          <a:rect l="0" t="0" r="0" b="0"/>
          <a:pathLst>
            <a:path>
              <a:moveTo>
                <a:pt x="175543" y="0"/>
              </a:moveTo>
              <a:lnTo>
                <a:pt x="175543" y="1956059"/>
              </a:lnTo>
              <a:lnTo>
                <a:pt x="0" y="195605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B571C8-05F1-4229-8EFA-C68CC98B2D8A}">
      <dsp:nvSpPr>
        <dsp:cNvPr id="0" name=""/>
        <dsp:cNvSpPr/>
      </dsp:nvSpPr>
      <dsp:spPr>
        <a:xfrm>
          <a:off x="6998685" y="3211235"/>
          <a:ext cx="175543" cy="769049"/>
        </a:xfrm>
        <a:custGeom>
          <a:avLst/>
          <a:gdLst/>
          <a:ahLst/>
          <a:cxnLst/>
          <a:rect l="0" t="0" r="0" b="0"/>
          <a:pathLst>
            <a:path>
              <a:moveTo>
                <a:pt x="0" y="0"/>
              </a:moveTo>
              <a:lnTo>
                <a:pt x="0" y="769049"/>
              </a:lnTo>
              <a:lnTo>
                <a:pt x="175543" y="76904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E4AAF2B-2E55-429A-A21B-9027CE190A42}">
      <dsp:nvSpPr>
        <dsp:cNvPr id="0" name=""/>
        <dsp:cNvSpPr/>
      </dsp:nvSpPr>
      <dsp:spPr>
        <a:xfrm>
          <a:off x="6823141" y="3211235"/>
          <a:ext cx="175543" cy="769049"/>
        </a:xfrm>
        <a:custGeom>
          <a:avLst/>
          <a:gdLst/>
          <a:ahLst/>
          <a:cxnLst/>
          <a:rect l="0" t="0" r="0" b="0"/>
          <a:pathLst>
            <a:path>
              <a:moveTo>
                <a:pt x="175543" y="0"/>
              </a:moveTo>
              <a:lnTo>
                <a:pt x="175543" y="769049"/>
              </a:lnTo>
              <a:lnTo>
                <a:pt x="0" y="76904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A9739B-2D39-44C2-AEAD-789656449C9F}">
      <dsp:nvSpPr>
        <dsp:cNvPr id="0" name=""/>
        <dsp:cNvSpPr/>
      </dsp:nvSpPr>
      <dsp:spPr>
        <a:xfrm>
          <a:off x="4975751" y="2024224"/>
          <a:ext cx="1187010" cy="769049"/>
        </a:xfrm>
        <a:custGeom>
          <a:avLst/>
          <a:gdLst/>
          <a:ahLst/>
          <a:cxnLst/>
          <a:rect l="0" t="0" r="0" b="0"/>
          <a:pathLst>
            <a:path>
              <a:moveTo>
                <a:pt x="0" y="0"/>
              </a:moveTo>
              <a:lnTo>
                <a:pt x="0" y="769049"/>
              </a:lnTo>
              <a:lnTo>
                <a:pt x="1187010" y="76904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6D2072-2692-4A78-9A79-F0FD32DC96B1}">
      <dsp:nvSpPr>
        <dsp:cNvPr id="0" name=""/>
        <dsp:cNvSpPr/>
      </dsp:nvSpPr>
      <dsp:spPr>
        <a:xfrm>
          <a:off x="2952818" y="3211235"/>
          <a:ext cx="175543" cy="769049"/>
        </a:xfrm>
        <a:custGeom>
          <a:avLst/>
          <a:gdLst/>
          <a:ahLst/>
          <a:cxnLst/>
          <a:rect l="0" t="0" r="0" b="0"/>
          <a:pathLst>
            <a:path>
              <a:moveTo>
                <a:pt x="0" y="0"/>
              </a:moveTo>
              <a:lnTo>
                <a:pt x="0" y="769049"/>
              </a:lnTo>
              <a:lnTo>
                <a:pt x="175543" y="76904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8F9F50-D761-479B-ACCD-FFEC032420DB}">
      <dsp:nvSpPr>
        <dsp:cNvPr id="0" name=""/>
        <dsp:cNvSpPr/>
      </dsp:nvSpPr>
      <dsp:spPr>
        <a:xfrm>
          <a:off x="2777274" y="3211235"/>
          <a:ext cx="175543" cy="769049"/>
        </a:xfrm>
        <a:custGeom>
          <a:avLst/>
          <a:gdLst/>
          <a:ahLst/>
          <a:cxnLst/>
          <a:rect l="0" t="0" r="0" b="0"/>
          <a:pathLst>
            <a:path>
              <a:moveTo>
                <a:pt x="175543" y="0"/>
              </a:moveTo>
              <a:lnTo>
                <a:pt x="175543" y="769049"/>
              </a:lnTo>
              <a:lnTo>
                <a:pt x="0" y="76904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C862D5-04AA-44AF-A4A0-AC2A552D63AD}">
      <dsp:nvSpPr>
        <dsp:cNvPr id="0" name=""/>
        <dsp:cNvSpPr/>
      </dsp:nvSpPr>
      <dsp:spPr>
        <a:xfrm>
          <a:off x="3788741" y="2024224"/>
          <a:ext cx="1187010" cy="769049"/>
        </a:xfrm>
        <a:custGeom>
          <a:avLst/>
          <a:gdLst/>
          <a:ahLst/>
          <a:cxnLst/>
          <a:rect l="0" t="0" r="0" b="0"/>
          <a:pathLst>
            <a:path>
              <a:moveTo>
                <a:pt x="1187010" y="0"/>
              </a:moveTo>
              <a:lnTo>
                <a:pt x="1187010" y="769049"/>
              </a:lnTo>
              <a:lnTo>
                <a:pt x="0" y="76904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23FD5B-2074-41AB-B261-2AFFE4154100}">
      <dsp:nvSpPr>
        <dsp:cNvPr id="0" name=""/>
        <dsp:cNvSpPr/>
      </dsp:nvSpPr>
      <dsp:spPr>
        <a:xfrm>
          <a:off x="5811674" y="864891"/>
          <a:ext cx="1505096" cy="741371"/>
        </a:xfrm>
        <a:custGeom>
          <a:avLst/>
          <a:gdLst/>
          <a:ahLst/>
          <a:cxnLst/>
          <a:rect l="0" t="0" r="0" b="0"/>
          <a:pathLst>
            <a:path>
              <a:moveTo>
                <a:pt x="1505096" y="0"/>
              </a:moveTo>
              <a:lnTo>
                <a:pt x="1505096" y="741371"/>
              </a:lnTo>
              <a:lnTo>
                <a:pt x="0" y="7413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24D71F-E997-4BF4-96FD-634472ECF592}">
      <dsp:nvSpPr>
        <dsp:cNvPr id="0" name=""/>
        <dsp:cNvSpPr/>
      </dsp:nvSpPr>
      <dsp:spPr>
        <a:xfrm>
          <a:off x="6480847" y="28968"/>
          <a:ext cx="1671845" cy="8359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Testing types covered</a:t>
          </a:r>
        </a:p>
      </dsp:txBody>
      <dsp:txXfrm>
        <a:off x="6480847" y="28968"/>
        <a:ext cx="1671845" cy="835922"/>
      </dsp:txXfrm>
    </dsp:sp>
    <dsp:sp modelId="{1A2EE449-2C77-43DC-BA33-F787031F6A61}">
      <dsp:nvSpPr>
        <dsp:cNvPr id="0" name=""/>
        <dsp:cNvSpPr/>
      </dsp:nvSpPr>
      <dsp:spPr>
        <a:xfrm>
          <a:off x="4139828" y="1188301"/>
          <a:ext cx="1671845" cy="8359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Manual Testing</a:t>
          </a:r>
        </a:p>
      </dsp:txBody>
      <dsp:txXfrm>
        <a:off x="4139828" y="1188301"/>
        <a:ext cx="1671845" cy="835922"/>
      </dsp:txXfrm>
    </dsp:sp>
    <dsp:sp modelId="{2A36DDF7-9A65-4F7C-87B3-C6E9DF2A185C}">
      <dsp:nvSpPr>
        <dsp:cNvPr id="0" name=""/>
        <dsp:cNvSpPr/>
      </dsp:nvSpPr>
      <dsp:spPr>
        <a:xfrm>
          <a:off x="2116895" y="2375312"/>
          <a:ext cx="1671845" cy="8359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Functional Testing</a:t>
          </a:r>
        </a:p>
      </dsp:txBody>
      <dsp:txXfrm>
        <a:off x="2116895" y="2375312"/>
        <a:ext cx="1671845" cy="835922"/>
      </dsp:txXfrm>
    </dsp:sp>
    <dsp:sp modelId="{15D0B19D-3E4B-4873-9559-0C640BA772FA}">
      <dsp:nvSpPr>
        <dsp:cNvPr id="0" name=""/>
        <dsp:cNvSpPr/>
      </dsp:nvSpPr>
      <dsp:spPr>
        <a:xfrm>
          <a:off x="1105428" y="3562323"/>
          <a:ext cx="1671845" cy="8359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Smoke Testing</a:t>
          </a:r>
        </a:p>
      </dsp:txBody>
      <dsp:txXfrm>
        <a:off x="1105428" y="3562323"/>
        <a:ext cx="1671845" cy="835922"/>
      </dsp:txXfrm>
    </dsp:sp>
    <dsp:sp modelId="{17BD63EB-7C7D-49AE-B934-D3E6F1733403}">
      <dsp:nvSpPr>
        <dsp:cNvPr id="0" name=""/>
        <dsp:cNvSpPr/>
      </dsp:nvSpPr>
      <dsp:spPr>
        <a:xfrm>
          <a:off x="3128361" y="3562323"/>
          <a:ext cx="1671845" cy="8359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End-to-End Testing</a:t>
          </a:r>
        </a:p>
      </dsp:txBody>
      <dsp:txXfrm>
        <a:off x="3128361" y="3562323"/>
        <a:ext cx="1671845" cy="835922"/>
      </dsp:txXfrm>
    </dsp:sp>
    <dsp:sp modelId="{743EE7C8-2A4B-4C78-90B0-353F7AA5A2ED}">
      <dsp:nvSpPr>
        <dsp:cNvPr id="0" name=""/>
        <dsp:cNvSpPr/>
      </dsp:nvSpPr>
      <dsp:spPr>
        <a:xfrm>
          <a:off x="6162762" y="2375312"/>
          <a:ext cx="1671845" cy="8359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Non-Functional Testing</a:t>
          </a:r>
        </a:p>
      </dsp:txBody>
      <dsp:txXfrm>
        <a:off x="6162762" y="2375312"/>
        <a:ext cx="1671845" cy="835922"/>
      </dsp:txXfrm>
    </dsp:sp>
    <dsp:sp modelId="{1984C876-DD26-43DF-8060-83605139C7A0}">
      <dsp:nvSpPr>
        <dsp:cNvPr id="0" name=""/>
        <dsp:cNvSpPr/>
      </dsp:nvSpPr>
      <dsp:spPr>
        <a:xfrm>
          <a:off x="5151295" y="3562323"/>
          <a:ext cx="1671845" cy="8359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Security Testing</a:t>
          </a:r>
        </a:p>
      </dsp:txBody>
      <dsp:txXfrm>
        <a:off x="5151295" y="3562323"/>
        <a:ext cx="1671845" cy="835922"/>
      </dsp:txXfrm>
    </dsp:sp>
    <dsp:sp modelId="{669F7A14-60EB-4661-82E1-446428B563CF}">
      <dsp:nvSpPr>
        <dsp:cNvPr id="0" name=""/>
        <dsp:cNvSpPr/>
      </dsp:nvSpPr>
      <dsp:spPr>
        <a:xfrm>
          <a:off x="7174229" y="3562323"/>
          <a:ext cx="1671845" cy="8359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Compatibility Testing</a:t>
          </a:r>
        </a:p>
      </dsp:txBody>
      <dsp:txXfrm>
        <a:off x="7174229" y="3562323"/>
        <a:ext cx="1671845" cy="835922"/>
      </dsp:txXfrm>
    </dsp:sp>
    <dsp:sp modelId="{C93BAD41-DCC9-49EA-9E4D-A793AF6F4FD5}">
      <dsp:nvSpPr>
        <dsp:cNvPr id="0" name=""/>
        <dsp:cNvSpPr/>
      </dsp:nvSpPr>
      <dsp:spPr>
        <a:xfrm>
          <a:off x="5151295" y="4749333"/>
          <a:ext cx="1671845" cy="8359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Usability Testing</a:t>
          </a:r>
        </a:p>
      </dsp:txBody>
      <dsp:txXfrm>
        <a:off x="5151295" y="4749333"/>
        <a:ext cx="1671845" cy="835922"/>
      </dsp:txXfrm>
    </dsp:sp>
    <dsp:sp modelId="{0C1D00B8-2F5B-4C07-ACF0-C2A5856C6B6E}">
      <dsp:nvSpPr>
        <dsp:cNvPr id="0" name=""/>
        <dsp:cNvSpPr/>
      </dsp:nvSpPr>
      <dsp:spPr>
        <a:xfrm>
          <a:off x="7174229" y="4749333"/>
          <a:ext cx="1671845" cy="8359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UI Testing</a:t>
          </a:r>
        </a:p>
      </dsp:txBody>
      <dsp:txXfrm>
        <a:off x="7174229" y="4749333"/>
        <a:ext cx="1671845" cy="835922"/>
      </dsp:txXfrm>
    </dsp:sp>
    <dsp:sp modelId="{6D5512D7-5052-488F-8C4D-EB4413F3AF30}">
      <dsp:nvSpPr>
        <dsp:cNvPr id="0" name=""/>
        <dsp:cNvSpPr/>
      </dsp:nvSpPr>
      <dsp:spPr>
        <a:xfrm>
          <a:off x="9197162" y="1188301"/>
          <a:ext cx="1671845" cy="8359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Automation Testing</a:t>
          </a:r>
        </a:p>
      </dsp:txBody>
      <dsp:txXfrm>
        <a:off x="9197162" y="1188301"/>
        <a:ext cx="1671845" cy="8359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FA806F-24EB-4237-ADF9-6E08B95438BC}">
      <dsp:nvSpPr>
        <dsp:cNvPr id="0" name=""/>
        <dsp:cNvSpPr/>
      </dsp:nvSpPr>
      <dsp:spPr>
        <a:xfrm>
          <a:off x="1123" y="805991"/>
          <a:ext cx="1735843" cy="69433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Exploratory Testing</a:t>
          </a:r>
        </a:p>
      </dsp:txBody>
      <dsp:txXfrm>
        <a:off x="348292" y="805991"/>
        <a:ext cx="1041506" cy="694337"/>
      </dsp:txXfrm>
    </dsp:sp>
    <dsp:sp modelId="{801AB886-4463-4BFD-A6B6-098FCE623742}">
      <dsp:nvSpPr>
        <dsp:cNvPr id="0" name=""/>
        <dsp:cNvSpPr/>
      </dsp:nvSpPr>
      <dsp:spPr>
        <a:xfrm>
          <a:off x="1511306" y="865010"/>
          <a:ext cx="1440749" cy="576299"/>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t>Positive Testing</a:t>
          </a:r>
        </a:p>
      </dsp:txBody>
      <dsp:txXfrm>
        <a:off x="1799456" y="865010"/>
        <a:ext cx="864450" cy="576299"/>
      </dsp:txXfrm>
    </dsp:sp>
    <dsp:sp modelId="{ACBE1726-440B-4757-8AF1-2A3BB9A48733}">
      <dsp:nvSpPr>
        <dsp:cNvPr id="0" name=""/>
        <dsp:cNvSpPr/>
      </dsp:nvSpPr>
      <dsp:spPr>
        <a:xfrm>
          <a:off x="2750351" y="865010"/>
          <a:ext cx="1440749" cy="576299"/>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a:t>Negative Testing</a:t>
          </a:r>
        </a:p>
      </dsp:txBody>
      <dsp:txXfrm>
        <a:off x="3038501" y="865010"/>
        <a:ext cx="864450" cy="57629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C2A46-1089-B378-E088-171DFD1EEDF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676438B-5EA0-AB6B-6C3D-5C24CC2BD9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32FB08C-7C06-AD38-3CF5-A76B452E78F3}"/>
              </a:ext>
            </a:extLst>
          </p:cNvPr>
          <p:cNvSpPr>
            <a:spLocks noGrp="1"/>
          </p:cNvSpPr>
          <p:nvPr>
            <p:ph type="dt" sz="half" idx="10"/>
          </p:nvPr>
        </p:nvSpPr>
        <p:spPr/>
        <p:txBody>
          <a:bodyPr/>
          <a:lstStyle/>
          <a:p>
            <a:fld id="{32257147-9E57-4FCD-9E64-F35AD4EA73E4}" type="datetimeFigureOut">
              <a:rPr lang="en-US" smtClean="0"/>
              <a:t>7/10/24</a:t>
            </a:fld>
            <a:endParaRPr lang="en-US"/>
          </a:p>
        </p:txBody>
      </p:sp>
      <p:sp>
        <p:nvSpPr>
          <p:cNvPr id="5" name="Footer Placeholder 4">
            <a:extLst>
              <a:ext uri="{FF2B5EF4-FFF2-40B4-BE49-F238E27FC236}">
                <a16:creationId xmlns:a16="http://schemas.microsoft.com/office/drawing/2014/main" id="{171AC301-1069-B26A-5FA0-D41A94BADD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C0C00E-D4BC-0309-CD54-9DE4230BD011}"/>
              </a:ext>
            </a:extLst>
          </p:cNvPr>
          <p:cNvSpPr>
            <a:spLocks noGrp="1"/>
          </p:cNvSpPr>
          <p:nvPr>
            <p:ph type="sldNum" sz="quarter" idx="12"/>
          </p:nvPr>
        </p:nvSpPr>
        <p:spPr/>
        <p:txBody>
          <a:bodyPr/>
          <a:lstStyle/>
          <a:p>
            <a:fld id="{5569C4F4-9FCC-4E1F-A346-8A69AD4FE87E}" type="slidenum">
              <a:rPr lang="en-US" smtClean="0"/>
              <a:t>‹#›</a:t>
            </a:fld>
            <a:endParaRPr lang="en-US"/>
          </a:p>
        </p:txBody>
      </p:sp>
    </p:spTree>
    <p:extLst>
      <p:ext uri="{BB962C8B-B14F-4D97-AF65-F5344CB8AC3E}">
        <p14:creationId xmlns:p14="http://schemas.microsoft.com/office/powerpoint/2010/main" val="1242054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20156-8B46-FBF3-59A4-A146A51D308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C19C82-CF10-A41C-F36A-67E6A67C941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C28857-CF5C-546A-BF3A-C261B6CF75E9}"/>
              </a:ext>
            </a:extLst>
          </p:cNvPr>
          <p:cNvSpPr>
            <a:spLocks noGrp="1"/>
          </p:cNvSpPr>
          <p:nvPr>
            <p:ph type="dt" sz="half" idx="10"/>
          </p:nvPr>
        </p:nvSpPr>
        <p:spPr/>
        <p:txBody>
          <a:bodyPr/>
          <a:lstStyle/>
          <a:p>
            <a:fld id="{32257147-9E57-4FCD-9E64-F35AD4EA73E4}" type="datetimeFigureOut">
              <a:rPr lang="en-US" smtClean="0"/>
              <a:t>7/10/24</a:t>
            </a:fld>
            <a:endParaRPr lang="en-US"/>
          </a:p>
        </p:txBody>
      </p:sp>
      <p:sp>
        <p:nvSpPr>
          <p:cNvPr id="5" name="Footer Placeholder 4">
            <a:extLst>
              <a:ext uri="{FF2B5EF4-FFF2-40B4-BE49-F238E27FC236}">
                <a16:creationId xmlns:a16="http://schemas.microsoft.com/office/drawing/2014/main" id="{BE149E01-E594-A2E5-8391-CBF03335D9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838423-8C9D-D32B-A298-30A19D4C7E27}"/>
              </a:ext>
            </a:extLst>
          </p:cNvPr>
          <p:cNvSpPr>
            <a:spLocks noGrp="1"/>
          </p:cNvSpPr>
          <p:nvPr>
            <p:ph type="sldNum" sz="quarter" idx="12"/>
          </p:nvPr>
        </p:nvSpPr>
        <p:spPr/>
        <p:txBody>
          <a:bodyPr/>
          <a:lstStyle/>
          <a:p>
            <a:fld id="{5569C4F4-9FCC-4E1F-A346-8A69AD4FE87E}" type="slidenum">
              <a:rPr lang="en-US" smtClean="0"/>
              <a:t>‹#›</a:t>
            </a:fld>
            <a:endParaRPr lang="en-US"/>
          </a:p>
        </p:txBody>
      </p:sp>
    </p:spTree>
    <p:extLst>
      <p:ext uri="{BB962C8B-B14F-4D97-AF65-F5344CB8AC3E}">
        <p14:creationId xmlns:p14="http://schemas.microsoft.com/office/powerpoint/2010/main" val="1258738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18A2CA-B8DE-2F55-627E-F8C794E5AE8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8122A85-B92C-9B7F-2261-2FFA83D522B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3A1CBD-25AA-83EB-CE39-69641D9E4902}"/>
              </a:ext>
            </a:extLst>
          </p:cNvPr>
          <p:cNvSpPr>
            <a:spLocks noGrp="1"/>
          </p:cNvSpPr>
          <p:nvPr>
            <p:ph type="dt" sz="half" idx="10"/>
          </p:nvPr>
        </p:nvSpPr>
        <p:spPr/>
        <p:txBody>
          <a:bodyPr/>
          <a:lstStyle/>
          <a:p>
            <a:fld id="{32257147-9E57-4FCD-9E64-F35AD4EA73E4}" type="datetimeFigureOut">
              <a:rPr lang="en-US" smtClean="0"/>
              <a:t>7/10/24</a:t>
            </a:fld>
            <a:endParaRPr lang="en-US"/>
          </a:p>
        </p:txBody>
      </p:sp>
      <p:sp>
        <p:nvSpPr>
          <p:cNvPr id="5" name="Footer Placeholder 4">
            <a:extLst>
              <a:ext uri="{FF2B5EF4-FFF2-40B4-BE49-F238E27FC236}">
                <a16:creationId xmlns:a16="http://schemas.microsoft.com/office/drawing/2014/main" id="{60CC47ED-342E-276E-8978-4A77021C0E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EEF1EA-337E-4BC4-845C-9E9EB831E12F}"/>
              </a:ext>
            </a:extLst>
          </p:cNvPr>
          <p:cNvSpPr>
            <a:spLocks noGrp="1"/>
          </p:cNvSpPr>
          <p:nvPr>
            <p:ph type="sldNum" sz="quarter" idx="12"/>
          </p:nvPr>
        </p:nvSpPr>
        <p:spPr/>
        <p:txBody>
          <a:bodyPr/>
          <a:lstStyle/>
          <a:p>
            <a:fld id="{5569C4F4-9FCC-4E1F-A346-8A69AD4FE87E}" type="slidenum">
              <a:rPr lang="en-US" smtClean="0"/>
              <a:t>‹#›</a:t>
            </a:fld>
            <a:endParaRPr lang="en-US"/>
          </a:p>
        </p:txBody>
      </p:sp>
    </p:spTree>
    <p:extLst>
      <p:ext uri="{BB962C8B-B14F-4D97-AF65-F5344CB8AC3E}">
        <p14:creationId xmlns:p14="http://schemas.microsoft.com/office/powerpoint/2010/main" val="2605201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12F1D-1B73-1BBD-38BF-0DB80A204E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091324-894B-3E38-7B4C-FE50F77D5F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2A7A0C-5A04-8EE9-2EC7-4AB2EF80399A}"/>
              </a:ext>
            </a:extLst>
          </p:cNvPr>
          <p:cNvSpPr>
            <a:spLocks noGrp="1"/>
          </p:cNvSpPr>
          <p:nvPr>
            <p:ph type="dt" sz="half" idx="10"/>
          </p:nvPr>
        </p:nvSpPr>
        <p:spPr/>
        <p:txBody>
          <a:bodyPr/>
          <a:lstStyle/>
          <a:p>
            <a:fld id="{32257147-9E57-4FCD-9E64-F35AD4EA73E4}" type="datetimeFigureOut">
              <a:rPr lang="en-US" smtClean="0"/>
              <a:t>7/10/24</a:t>
            </a:fld>
            <a:endParaRPr lang="en-US"/>
          </a:p>
        </p:txBody>
      </p:sp>
      <p:sp>
        <p:nvSpPr>
          <p:cNvPr id="5" name="Footer Placeholder 4">
            <a:extLst>
              <a:ext uri="{FF2B5EF4-FFF2-40B4-BE49-F238E27FC236}">
                <a16:creationId xmlns:a16="http://schemas.microsoft.com/office/drawing/2014/main" id="{21FFA50C-7316-A8B1-1358-DBBE8F2960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B11627-C6BD-EB9D-C604-1EE785BB8948}"/>
              </a:ext>
            </a:extLst>
          </p:cNvPr>
          <p:cNvSpPr>
            <a:spLocks noGrp="1"/>
          </p:cNvSpPr>
          <p:nvPr>
            <p:ph type="sldNum" sz="quarter" idx="12"/>
          </p:nvPr>
        </p:nvSpPr>
        <p:spPr/>
        <p:txBody>
          <a:bodyPr/>
          <a:lstStyle/>
          <a:p>
            <a:fld id="{5569C4F4-9FCC-4E1F-A346-8A69AD4FE87E}" type="slidenum">
              <a:rPr lang="en-US" smtClean="0"/>
              <a:t>‹#›</a:t>
            </a:fld>
            <a:endParaRPr lang="en-US"/>
          </a:p>
        </p:txBody>
      </p:sp>
    </p:spTree>
    <p:extLst>
      <p:ext uri="{BB962C8B-B14F-4D97-AF65-F5344CB8AC3E}">
        <p14:creationId xmlns:p14="http://schemas.microsoft.com/office/powerpoint/2010/main" val="2814157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312C0-6460-3658-AF61-0A205BCA2D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2E420D-4A5F-F44D-F9FF-099C997714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2FCEF9-9294-1E46-AF5F-A1AAF43D39DA}"/>
              </a:ext>
            </a:extLst>
          </p:cNvPr>
          <p:cNvSpPr>
            <a:spLocks noGrp="1"/>
          </p:cNvSpPr>
          <p:nvPr>
            <p:ph type="dt" sz="half" idx="10"/>
          </p:nvPr>
        </p:nvSpPr>
        <p:spPr/>
        <p:txBody>
          <a:bodyPr/>
          <a:lstStyle/>
          <a:p>
            <a:fld id="{32257147-9E57-4FCD-9E64-F35AD4EA73E4}" type="datetimeFigureOut">
              <a:rPr lang="en-US" smtClean="0"/>
              <a:t>7/10/24</a:t>
            </a:fld>
            <a:endParaRPr lang="en-US"/>
          </a:p>
        </p:txBody>
      </p:sp>
      <p:sp>
        <p:nvSpPr>
          <p:cNvPr id="5" name="Footer Placeholder 4">
            <a:extLst>
              <a:ext uri="{FF2B5EF4-FFF2-40B4-BE49-F238E27FC236}">
                <a16:creationId xmlns:a16="http://schemas.microsoft.com/office/drawing/2014/main" id="{FBDDB34A-6073-8E85-3F64-AC6C2E6518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50066D-29F1-B748-9B44-85676FCEB1C2}"/>
              </a:ext>
            </a:extLst>
          </p:cNvPr>
          <p:cNvSpPr>
            <a:spLocks noGrp="1"/>
          </p:cNvSpPr>
          <p:nvPr>
            <p:ph type="sldNum" sz="quarter" idx="12"/>
          </p:nvPr>
        </p:nvSpPr>
        <p:spPr/>
        <p:txBody>
          <a:bodyPr/>
          <a:lstStyle/>
          <a:p>
            <a:fld id="{5569C4F4-9FCC-4E1F-A346-8A69AD4FE87E}" type="slidenum">
              <a:rPr lang="en-US" smtClean="0"/>
              <a:t>‹#›</a:t>
            </a:fld>
            <a:endParaRPr lang="en-US"/>
          </a:p>
        </p:txBody>
      </p:sp>
    </p:spTree>
    <p:extLst>
      <p:ext uri="{BB962C8B-B14F-4D97-AF65-F5344CB8AC3E}">
        <p14:creationId xmlns:p14="http://schemas.microsoft.com/office/powerpoint/2010/main" val="3726113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583D8-F54E-A6D1-635D-8110DA6648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183EC0-5BAF-A862-A100-E1E6B54C993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A551741-E5C6-1001-CFAC-2F27866344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24DEA24-C505-7F64-B650-E537743F2D34}"/>
              </a:ext>
            </a:extLst>
          </p:cNvPr>
          <p:cNvSpPr>
            <a:spLocks noGrp="1"/>
          </p:cNvSpPr>
          <p:nvPr>
            <p:ph type="dt" sz="half" idx="10"/>
          </p:nvPr>
        </p:nvSpPr>
        <p:spPr/>
        <p:txBody>
          <a:bodyPr/>
          <a:lstStyle/>
          <a:p>
            <a:fld id="{32257147-9E57-4FCD-9E64-F35AD4EA73E4}" type="datetimeFigureOut">
              <a:rPr lang="en-US" smtClean="0"/>
              <a:t>7/10/24</a:t>
            </a:fld>
            <a:endParaRPr lang="en-US"/>
          </a:p>
        </p:txBody>
      </p:sp>
      <p:sp>
        <p:nvSpPr>
          <p:cNvPr id="6" name="Footer Placeholder 5">
            <a:extLst>
              <a:ext uri="{FF2B5EF4-FFF2-40B4-BE49-F238E27FC236}">
                <a16:creationId xmlns:a16="http://schemas.microsoft.com/office/drawing/2014/main" id="{8EBC16CA-1824-2B87-6073-0F58512A5C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5A0404-5747-FE86-D320-CE997A863EE2}"/>
              </a:ext>
            </a:extLst>
          </p:cNvPr>
          <p:cNvSpPr>
            <a:spLocks noGrp="1"/>
          </p:cNvSpPr>
          <p:nvPr>
            <p:ph type="sldNum" sz="quarter" idx="12"/>
          </p:nvPr>
        </p:nvSpPr>
        <p:spPr/>
        <p:txBody>
          <a:bodyPr/>
          <a:lstStyle/>
          <a:p>
            <a:fld id="{5569C4F4-9FCC-4E1F-A346-8A69AD4FE87E}" type="slidenum">
              <a:rPr lang="en-US" smtClean="0"/>
              <a:t>‹#›</a:t>
            </a:fld>
            <a:endParaRPr lang="en-US"/>
          </a:p>
        </p:txBody>
      </p:sp>
    </p:spTree>
    <p:extLst>
      <p:ext uri="{BB962C8B-B14F-4D97-AF65-F5344CB8AC3E}">
        <p14:creationId xmlns:p14="http://schemas.microsoft.com/office/powerpoint/2010/main" val="1201559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1429A-00FD-219D-B358-0324A60FEE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D0D05A6-8DF4-7B41-733E-A94B744116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46E6EF-6A32-21C4-BB1F-132FDD31AF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C89C72-714E-3BC9-303B-9425519CE0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A4EE610-6D46-2CB1-4C82-C8053349F5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BD054B-86F5-6560-0E3C-A64EFC767A8A}"/>
              </a:ext>
            </a:extLst>
          </p:cNvPr>
          <p:cNvSpPr>
            <a:spLocks noGrp="1"/>
          </p:cNvSpPr>
          <p:nvPr>
            <p:ph type="dt" sz="half" idx="10"/>
          </p:nvPr>
        </p:nvSpPr>
        <p:spPr/>
        <p:txBody>
          <a:bodyPr/>
          <a:lstStyle/>
          <a:p>
            <a:fld id="{32257147-9E57-4FCD-9E64-F35AD4EA73E4}" type="datetimeFigureOut">
              <a:rPr lang="en-US" smtClean="0"/>
              <a:t>7/10/24</a:t>
            </a:fld>
            <a:endParaRPr lang="en-US"/>
          </a:p>
        </p:txBody>
      </p:sp>
      <p:sp>
        <p:nvSpPr>
          <p:cNvPr id="8" name="Footer Placeholder 7">
            <a:extLst>
              <a:ext uri="{FF2B5EF4-FFF2-40B4-BE49-F238E27FC236}">
                <a16:creationId xmlns:a16="http://schemas.microsoft.com/office/drawing/2014/main" id="{61EA9D0D-F65B-C6CE-D5AC-9583C63A71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1BDE2D7-D80A-9286-7ED2-8A61C36DFD47}"/>
              </a:ext>
            </a:extLst>
          </p:cNvPr>
          <p:cNvSpPr>
            <a:spLocks noGrp="1"/>
          </p:cNvSpPr>
          <p:nvPr>
            <p:ph type="sldNum" sz="quarter" idx="12"/>
          </p:nvPr>
        </p:nvSpPr>
        <p:spPr/>
        <p:txBody>
          <a:bodyPr/>
          <a:lstStyle/>
          <a:p>
            <a:fld id="{5569C4F4-9FCC-4E1F-A346-8A69AD4FE87E}" type="slidenum">
              <a:rPr lang="en-US" smtClean="0"/>
              <a:t>‹#›</a:t>
            </a:fld>
            <a:endParaRPr lang="en-US"/>
          </a:p>
        </p:txBody>
      </p:sp>
    </p:spTree>
    <p:extLst>
      <p:ext uri="{BB962C8B-B14F-4D97-AF65-F5344CB8AC3E}">
        <p14:creationId xmlns:p14="http://schemas.microsoft.com/office/powerpoint/2010/main" val="4247285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1E2FB-34CB-8D5C-8D13-2D91EDB564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199F2-9EB5-DE6C-86C6-0D5B68EC0B57}"/>
              </a:ext>
            </a:extLst>
          </p:cNvPr>
          <p:cNvSpPr>
            <a:spLocks noGrp="1"/>
          </p:cNvSpPr>
          <p:nvPr>
            <p:ph type="dt" sz="half" idx="10"/>
          </p:nvPr>
        </p:nvSpPr>
        <p:spPr/>
        <p:txBody>
          <a:bodyPr/>
          <a:lstStyle/>
          <a:p>
            <a:fld id="{32257147-9E57-4FCD-9E64-F35AD4EA73E4}" type="datetimeFigureOut">
              <a:rPr lang="en-US" smtClean="0"/>
              <a:t>7/10/24</a:t>
            </a:fld>
            <a:endParaRPr lang="en-US"/>
          </a:p>
        </p:txBody>
      </p:sp>
      <p:sp>
        <p:nvSpPr>
          <p:cNvPr id="4" name="Footer Placeholder 3">
            <a:extLst>
              <a:ext uri="{FF2B5EF4-FFF2-40B4-BE49-F238E27FC236}">
                <a16:creationId xmlns:a16="http://schemas.microsoft.com/office/drawing/2014/main" id="{35A3E896-B351-06C2-3CF5-385BDC5E93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B13AF6-E0E7-3F9B-1C2F-0A2209599168}"/>
              </a:ext>
            </a:extLst>
          </p:cNvPr>
          <p:cNvSpPr>
            <a:spLocks noGrp="1"/>
          </p:cNvSpPr>
          <p:nvPr>
            <p:ph type="sldNum" sz="quarter" idx="12"/>
          </p:nvPr>
        </p:nvSpPr>
        <p:spPr/>
        <p:txBody>
          <a:bodyPr/>
          <a:lstStyle/>
          <a:p>
            <a:fld id="{5569C4F4-9FCC-4E1F-A346-8A69AD4FE87E}" type="slidenum">
              <a:rPr lang="en-US" smtClean="0"/>
              <a:t>‹#›</a:t>
            </a:fld>
            <a:endParaRPr lang="en-US"/>
          </a:p>
        </p:txBody>
      </p:sp>
    </p:spTree>
    <p:extLst>
      <p:ext uri="{BB962C8B-B14F-4D97-AF65-F5344CB8AC3E}">
        <p14:creationId xmlns:p14="http://schemas.microsoft.com/office/powerpoint/2010/main" val="2453083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6D70A5-E310-133C-4D60-0CDA65CF0A65}"/>
              </a:ext>
            </a:extLst>
          </p:cNvPr>
          <p:cNvSpPr>
            <a:spLocks noGrp="1"/>
          </p:cNvSpPr>
          <p:nvPr>
            <p:ph type="dt" sz="half" idx="10"/>
          </p:nvPr>
        </p:nvSpPr>
        <p:spPr/>
        <p:txBody>
          <a:bodyPr/>
          <a:lstStyle/>
          <a:p>
            <a:fld id="{32257147-9E57-4FCD-9E64-F35AD4EA73E4}" type="datetimeFigureOut">
              <a:rPr lang="en-US" smtClean="0"/>
              <a:t>7/10/24</a:t>
            </a:fld>
            <a:endParaRPr lang="en-US"/>
          </a:p>
        </p:txBody>
      </p:sp>
      <p:sp>
        <p:nvSpPr>
          <p:cNvPr id="3" name="Footer Placeholder 2">
            <a:extLst>
              <a:ext uri="{FF2B5EF4-FFF2-40B4-BE49-F238E27FC236}">
                <a16:creationId xmlns:a16="http://schemas.microsoft.com/office/drawing/2014/main" id="{D96FA710-37D0-C0EE-4EF5-7B7BEBE3078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09927B-F0E2-BE59-3ED6-D0197BA5CAF0}"/>
              </a:ext>
            </a:extLst>
          </p:cNvPr>
          <p:cNvSpPr>
            <a:spLocks noGrp="1"/>
          </p:cNvSpPr>
          <p:nvPr>
            <p:ph type="sldNum" sz="quarter" idx="12"/>
          </p:nvPr>
        </p:nvSpPr>
        <p:spPr/>
        <p:txBody>
          <a:bodyPr/>
          <a:lstStyle/>
          <a:p>
            <a:fld id="{5569C4F4-9FCC-4E1F-A346-8A69AD4FE87E}" type="slidenum">
              <a:rPr lang="en-US" smtClean="0"/>
              <a:t>‹#›</a:t>
            </a:fld>
            <a:endParaRPr lang="en-US"/>
          </a:p>
        </p:txBody>
      </p:sp>
    </p:spTree>
    <p:extLst>
      <p:ext uri="{BB962C8B-B14F-4D97-AF65-F5344CB8AC3E}">
        <p14:creationId xmlns:p14="http://schemas.microsoft.com/office/powerpoint/2010/main" val="134229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BC6A6-872C-CC42-96D0-809FF457A1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092ABCE-95B8-20B0-8B54-4247793D34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DBA983E-03CA-6D67-53F4-8F30716AD2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BEEDF4-779C-949C-E71D-C6CAD31BEF2E}"/>
              </a:ext>
            </a:extLst>
          </p:cNvPr>
          <p:cNvSpPr>
            <a:spLocks noGrp="1"/>
          </p:cNvSpPr>
          <p:nvPr>
            <p:ph type="dt" sz="half" idx="10"/>
          </p:nvPr>
        </p:nvSpPr>
        <p:spPr/>
        <p:txBody>
          <a:bodyPr/>
          <a:lstStyle/>
          <a:p>
            <a:fld id="{32257147-9E57-4FCD-9E64-F35AD4EA73E4}" type="datetimeFigureOut">
              <a:rPr lang="en-US" smtClean="0"/>
              <a:t>7/10/24</a:t>
            </a:fld>
            <a:endParaRPr lang="en-US"/>
          </a:p>
        </p:txBody>
      </p:sp>
      <p:sp>
        <p:nvSpPr>
          <p:cNvPr id="6" name="Footer Placeholder 5">
            <a:extLst>
              <a:ext uri="{FF2B5EF4-FFF2-40B4-BE49-F238E27FC236}">
                <a16:creationId xmlns:a16="http://schemas.microsoft.com/office/drawing/2014/main" id="{62E09116-A156-2C0B-9C54-2D2129F5CE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2400C0-D9CF-9169-7F8D-0E897270A8F3}"/>
              </a:ext>
            </a:extLst>
          </p:cNvPr>
          <p:cNvSpPr>
            <a:spLocks noGrp="1"/>
          </p:cNvSpPr>
          <p:nvPr>
            <p:ph type="sldNum" sz="quarter" idx="12"/>
          </p:nvPr>
        </p:nvSpPr>
        <p:spPr/>
        <p:txBody>
          <a:bodyPr/>
          <a:lstStyle/>
          <a:p>
            <a:fld id="{5569C4F4-9FCC-4E1F-A346-8A69AD4FE87E}" type="slidenum">
              <a:rPr lang="en-US" smtClean="0"/>
              <a:t>‹#›</a:t>
            </a:fld>
            <a:endParaRPr lang="en-US"/>
          </a:p>
        </p:txBody>
      </p:sp>
    </p:spTree>
    <p:extLst>
      <p:ext uri="{BB962C8B-B14F-4D97-AF65-F5344CB8AC3E}">
        <p14:creationId xmlns:p14="http://schemas.microsoft.com/office/powerpoint/2010/main" val="4221717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5AA1C-1675-1ECE-5106-9A4FE90595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258D30-CB9F-5C4A-5A4D-36E736C4E6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AA13C52-2F9E-F23A-1D50-A0ADB5B4B4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79DE5F-8787-20CF-01F0-E4130E7555C5}"/>
              </a:ext>
            </a:extLst>
          </p:cNvPr>
          <p:cNvSpPr>
            <a:spLocks noGrp="1"/>
          </p:cNvSpPr>
          <p:nvPr>
            <p:ph type="dt" sz="half" idx="10"/>
          </p:nvPr>
        </p:nvSpPr>
        <p:spPr/>
        <p:txBody>
          <a:bodyPr/>
          <a:lstStyle/>
          <a:p>
            <a:fld id="{32257147-9E57-4FCD-9E64-F35AD4EA73E4}" type="datetimeFigureOut">
              <a:rPr lang="en-US" smtClean="0"/>
              <a:t>7/10/24</a:t>
            </a:fld>
            <a:endParaRPr lang="en-US"/>
          </a:p>
        </p:txBody>
      </p:sp>
      <p:sp>
        <p:nvSpPr>
          <p:cNvPr id="6" name="Footer Placeholder 5">
            <a:extLst>
              <a:ext uri="{FF2B5EF4-FFF2-40B4-BE49-F238E27FC236}">
                <a16:creationId xmlns:a16="http://schemas.microsoft.com/office/drawing/2014/main" id="{28C8F7ED-341A-2157-A275-43FFB38E09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794EC4-D612-75D9-D22E-4E13383C854B}"/>
              </a:ext>
            </a:extLst>
          </p:cNvPr>
          <p:cNvSpPr>
            <a:spLocks noGrp="1"/>
          </p:cNvSpPr>
          <p:nvPr>
            <p:ph type="sldNum" sz="quarter" idx="12"/>
          </p:nvPr>
        </p:nvSpPr>
        <p:spPr/>
        <p:txBody>
          <a:bodyPr/>
          <a:lstStyle/>
          <a:p>
            <a:fld id="{5569C4F4-9FCC-4E1F-A346-8A69AD4FE87E}" type="slidenum">
              <a:rPr lang="en-US" smtClean="0"/>
              <a:t>‹#›</a:t>
            </a:fld>
            <a:endParaRPr lang="en-US"/>
          </a:p>
        </p:txBody>
      </p:sp>
    </p:spTree>
    <p:extLst>
      <p:ext uri="{BB962C8B-B14F-4D97-AF65-F5344CB8AC3E}">
        <p14:creationId xmlns:p14="http://schemas.microsoft.com/office/powerpoint/2010/main" val="3374973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5DDDC4-F75A-605B-D72D-E152D82279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D2F1911-ED1F-925C-1E8D-77ADB82800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4B3F7D-007A-CAEB-8DA0-6618DDA9FB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257147-9E57-4FCD-9E64-F35AD4EA73E4}" type="datetimeFigureOut">
              <a:rPr lang="en-US" smtClean="0"/>
              <a:t>7/10/24</a:t>
            </a:fld>
            <a:endParaRPr lang="en-US"/>
          </a:p>
        </p:txBody>
      </p:sp>
      <p:sp>
        <p:nvSpPr>
          <p:cNvPr id="5" name="Footer Placeholder 4">
            <a:extLst>
              <a:ext uri="{FF2B5EF4-FFF2-40B4-BE49-F238E27FC236}">
                <a16:creationId xmlns:a16="http://schemas.microsoft.com/office/drawing/2014/main" id="{EBC07B56-1BB3-E948-BB41-0128446990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FEB6462-0C94-140D-F48C-5C2C88357D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69C4F4-9FCC-4E1F-A346-8A69AD4FE87E}" type="slidenum">
              <a:rPr lang="en-US" smtClean="0"/>
              <a:t>‹#›</a:t>
            </a:fld>
            <a:endParaRPr lang="en-US"/>
          </a:p>
        </p:txBody>
      </p:sp>
    </p:spTree>
    <p:extLst>
      <p:ext uri="{BB962C8B-B14F-4D97-AF65-F5344CB8AC3E}">
        <p14:creationId xmlns:p14="http://schemas.microsoft.com/office/powerpoint/2010/main" val="362644281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4EC82-4AF9-FAD5-176E-8F3E9C3893D3}"/>
              </a:ext>
            </a:extLst>
          </p:cNvPr>
          <p:cNvSpPr>
            <a:spLocks noGrp="1"/>
          </p:cNvSpPr>
          <p:nvPr>
            <p:ph type="ctrTitle"/>
          </p:nvPr>
        </p:nvSpPr>
        <p:spPr>
          <a:xfrm>
            <a:off x="957943" y="269966"/>
            <a:ext cx="10067110" cy="6405154"/>
          </a:xfrm>
        </p:spPr>
        <p:txBody>
          <a:bodyPr>
            <a:normAutofit fontScale="90000"/>
          </a:bodyPr>
          <a:lstStyle/>
          <a:p>
            <a:br>
              <a:rPr lang="en-US" b="1" i="0" dirty="0">
                <a:solidFill>
                  <a:srgbClr val="1D2125"/>
                </a:solidFill>
                <a:effectLst/>
                <a:highlight>
                  <a:srgbClr val="FFFFFF"/>
                </a:highlight>
                <a:latin typeface="-apple-system"/>
              </a:rPr>
            </a:br>
            <a:br>
              <a:rPr lang="en-US" b="1" i="0" dirty="0">
                <a:solidFill>
                  <a:srgbClr val="1D2125"/>
                </a:solidFill>
                <a:effectLst/>
                <a:highlight>
                  <a:srgbClr val="FFFFFF"/>
                </a:highlight>
                <a:latin typeface="-apple-system"/>
              </a:rPr>
            </a:br>
            <a:br>
              <a:rPr lang="en-US" b="1" i="0" dirty="0">
                <a:solidFill>
                  <a:srgbClr val="1D2125"/>
                </a:solidFill>
                <a:effectLst/>
                <a:highlight>
                  <a:srgbClr val="FFFFFF"/>
                </a:highlight>
                <a:latin typeface="-apple-system"/>
              </a:rPr>
            </a:br>
            <a:br>
              <a:rPr lang="en-US" b="1" i="0" dirty="0">
                <a:solidFill>
                  <a:srgbClr val="1D2125"/>
                </a:solidFill>
                <a:effectLst/>
                <a:highlight>
                  <a:srgbClr val="FFFFFF"/>
                </a:highlight>
                <a:latin typeface="-apple-system"/>
              </a:rPr>
            </a:br>
            <a:r>
              <a:rPr lang="en-US" b="1" i="0" dirty="0">
                <a:solidFill>
                  <a:srgbClr val="1D2125"/>
                </a:solidFill>
                <a:effectLst/>
                <a:highlight>
                  <a:srgbClr val="FFFFFF"/>
                </a:highlight>
                <a:latin typeface="-apple-system"/>
              </a:rPr>
              <a:t>Final project</a:t>
            </a:r>
            <a:br>
              <a:rPr lang="en-US" b="1" i="0" dirty="0">
                <a:solidFill>
                  <a:srgbClr val="1D2125"/>
                </a:solidFill>
                <a:effectLst/>
                <a:highlight>
                  <a:srgbClr val="FFFFFF"/>
                </a:highlight>
                <a:latin typeface="-apple-system"/>
              </a:rPr>
            </a:br>
            <a:r>
              <a:rPr lang="en-US" sz="3100" b="1" i="0" dirty="0">
                <a:solidFill>
                  <a:srgbClr val="1D2125"/>
                </a:solidFill>
                <a:effectLst/>
                <a:highlight>
                  <a:srgbClr val="FFFFFF"/>
                </a:highlight>
                <a:latin typeface="-apple-system"/>
              </a:rPr>
              <a:t>https://www.edituradph.ro/</a:t>
            </a:r>
            <a:br>
              <a:rPr lang="en-US" b="1" i="0" dirty="0">
                <a:solidFill>
                  <a:srgbClr val="1D2125"/>
                </a:solidFill>
                <a:effectLst/>
                <a:highlight>
                  <a:srgbClr val="FFFFFF"/>
                </a:highlight>
                <a:latin typeface="-apple-system"/>
              </a:rPr>
            </a:br>
            <a:br>
              <a:rPr lang="en-US" b="1" i="0" dirty="0">
                <a:solidFill>
                  <a:srgbClr val="1D2125"/>
                </a:solidFill>
                <a:effectLst/>
                <a:highlight>
                  <a:srgbClr val="FFFFFF"/>
                </a:highlight>
                <a:latin typeface="-apple-system"/>
              </a:rPr>
            </a:br>
            <a:br>
              <a:rPr lang="en-US" b="1" i="0" dirty="0">
                <a:solidFill>
                  <a:srgbClr val="1D2125"/>
                </a:solidFill>
                <a:effectLst/>
                <a:highlight>
                  <a:srgbClr val="FFFFFF"/>
                </a:highlight>
                <a:latin typeface="-apple-system"/>
              </a:rPr>
            </a:br>
            <a:r>
              <a:rPr lang="en-US" sz="2700" b="1" i="0" dirty="0">
                <a:solidFill>
                  <a:srgbClr val="1D2125"/>
                </a:solidFill>
                <a:effectLst/>
                <a:highlight>
                  <a:srgbClr val="FFFFFF"/>
                </a:highlight>
                <a:latin typeface="-apple-system"/>
              </a:rPr>
              <a:t>                         					       Student : Alina </a:t>
            </a:r>
            <a:r>
              <a:rPr lang="en-US" sz="2700" b="1" i="0" dirty="0" err="1">
                <a:solidFill>
                  <a:srgbClr val="1D2125"/>
                </a:solidFill>
                <a:effectLst/>
                <a:highlight>
                  <a:srgbClr val="FFFFFF"/>
                </a:highlight>
                <a:latin typeface="-apple-system"/>
              </a:rPr>
              <a:t>Panaitescu</a:t>
            </a:r>
            <a:br>
              <a:rPr lang="en-US" b="1" i="0" dirty="0">
                <a:solidFill>
                  <a:srgbClr val="1D2125"/>
                </a:solidFill>
                <a:effectLst/>
                <a:highlight>
                  <a:srgbClr val="FFFFFF"/>
                </a:highlight>
                <a:latin typeface="-apple-system"/>
              </a:rPr>
            </a:br>
            <a:endParaRPr lang="en-US" dirty="0"/>
          </a:p>
        </p:txBody>
      </p:sp>
      <p:sp>
        <p:nvSpPr>
          <p:cNvPr id="3" name="Subtitle 2">
            <a:extLst>
              <a:ext uri="{FF2B5EF4-FFF2-40B4-BE49-F238E27FC236}">
                <a16:creationId xmlns:a16="http://schemas.microsoft.com/office/drawing/2014/main" id="{1DED5863-3DB2-0A17-A4D3-C2C29FEEDD3D}"/>
              </a:ext>
            </a:extLst>
          </p:cNvPr>
          <p:cNvSpPr>
            <a:spLocks noGrp="1"/>
          </p:cNvSpPr>
          <p:nvPr>
            <p:ph type="subTitle" idx="1"/>
          </p:nvPr>
        </p:nvSpPr>
        <p:spPr>
          <a:xfrm>
            <a:off x="1027609" y="182880"/>
            <a:ext cx="10328367" cy="1584960"/>
          </a:xfrm>
        </p:spPr>
        <p:txBody>
          <a:bodyPr>
            <a:normAutofit/>
          </a:bodyPr>
          <a:lstStyle/>
          <a:p>
            <a:r>
              <a:rPr lang="en-US" b="1" i="0" dirty="0" err="1">
                <a:solidFill>
                  <a:srgbClr val="1D2125"/>
                </a:solidFill>
                <a:effectLst/>
                <a:highlight>
                  <a:srgbClr val="FFFFFF"/>
                </a:highlight>
                <a:latin typeface="-apple-system"/>
              </a:rPr>
              <a:t>Scoala</a:t>
            </a:r>
            <a:r>
              <a:rPr lang="en-US" b="1" i="0" dirty="0">
                <a:solidFill>
                  <a:srgbClr val="1D2125"/>
                </a:solidFill>
                <a:effectLst/>
                <a:highlight>
                  <a:srgbClr val="FFFFFF"/>
                </a:highlight>
                <a:latin typeface="-apple-system"/>
              </a:rPr>
              <a:t> </a:t>
            </a:r>
            <a:r>
              <a:rPr lang="en-US" b="1" i="0" dirty="0" err="1">
                <a:solidFill>
                  <a:srgbClr val="1D2125"/>
                </a:solidFill>
                <a:effectLst/>
                <a:highlight>
                  <a:srgbClr val="FFFFFF"/>
                </a:highlight>
                <a:latin typeface="-apple-system"/>
              </a:rPr>
              <a:t>Informala</a:t>
            </a:r>
            <a:r>
              <a:rPr lang="en-US" b="1" i="0" dirty="0">
                <a:solidFill>
                  <a:srgbClr val="1D2125"/>
                </a:solidFill>
                <a:effectLst/>
                <a:highlight>
                  <a:srgbClr val="FFFFFF"/>
                </a:highlight>
                <a:latin typeface="-apple-system"/>
              </a:rPr>
              <a:t> de IT</a:t>
            </a:r>
          </a:p>
          <a:p>
            <a:r>
              <a:rPr lang="en-US" sz="1400" b="0" i="0" dirty="0">
                <a:solidFill>
                  <a:srgbClr val="1D2125"/>
                </a:solidFill>
                <a:effectLst/>
                <a:highlight>
                  <a:srgbClr val="FFFFFF"/>
                </a:highlight>
                <a:latin typeface="-apple-system"/>
              </a:rPr>
              <a:t>Software/Manual Testing (QA)</a:t>
            </a:r>
            <a:br>
              <a:rPr lang="en-US" sz="2400" dirty="0"/>
            </a:br>
            <a:endParaRPr lang="en-US" b="1" i="0" dirty="0">
              <a:solidFill>
                <a:srgbClr val="1D2125"/>
              </a:solidFill>
              <a:effectLst/>
              <a:highlight>
                <a:srgbClr val="FFFFFF"/>
              </a:highlight>
              <a:latin typeface="-apple-system"/>
            </a:endParaRPr>
          </a:p>
        </p:txBody>
      </p:sp>
    </p:spTree>
    <p:extLst>
      <p:ext uri="{BB962C8B-B14F-4D97-AF65-F5344CB8AC3E}">
        <p14:creationId xmlns:p14="http://schemas.microsoft.com/office/powerpoint/2010/main" val="2064557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6F4FD-E6AF-C246-9627-DE4B154B7634}"/>
              </a:ext>
            </a:extLst>
          </p:cNvPr>
          <p:cNvSpPr>
            <a:spLocks noGrp="1"/>
          </p:cNvSpPr>
          <p:nvPr>
            <p:ph type="title"/>
          </p:nvPr>
        </p:nvSpPr>
        <p:spPr>
          <a:xfrm>
            <a:off x="0" y="236537"/>
            <a:ext cx="12191999" cy="1325563"/>
          </a:xfrm>
        </p:spPr>
        <p:txBody>
          <a:bodyPr/>
          <a:lstStyle/>
          <a:p>
            <a:r>
              <a:rPr lang="en-GB" dirty="0"/>
              <a:t>Bug e.g. : Customer can not register using an 8-character password</a:t>
            </a:r>
            <a:endParaRPr lang="en-RO" dirty="0"/>
          </a:p>
        </p:txBody>
      </p:sp>
      <p:pic>
        <p:nvPicPr>
          <p:cNvPr id="4" name="Content Placeholder 3">
            <a:extLst>
              <a:ext uri="{FF2B5EF4-FFF2-40B4-BE49-F238E27FC236}">
                <a16:creationId xmlns:a16="http://schemas.microsoft.com/office/drawing/2014/main" id="{68D67EE5-F64F-DD4B-B726-FEBE85F9AEF6}"/>
              </a:ext>
            </a:extLst>
          </p:cNvPr>
          <p:cNvPicPr>
            <a:picLocks noGrp="1" noChangeAspect="1"/>
          </p:cNvPicPr>
          <p:nvPr>
            <p:ph idx="1"/>
          </p:nvPr>
        </p:nvPicPr>
        <p:blipFill>
          <a:blip r:embed="rId2"/>
          <a:stretch>
            <a:fillRect/>
          </a:stretch>
        </p:blipFill>
        <p:spPr>
          <a:xfrm>
            <a:off x="3398836" y="1562100"/>
            <a:ext cx="5315960" cy="5295900"/>
          </a:xfrm>
          <a:prstGeom prst="rect">
            <a:avLst/>
          </a:prstGeom>
        </p:spPr>
      </p:pic>
    </p:spTree>
    <p:extLst>
      <p:ext uri="{BB962C8B-B14F-4D97-AF65-F5344CB8AC3E}">
        <p14:creationId xmlns:p14="http://schemas.microsoft.com/office/powerpoint/2010/main" val="4145893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7598B-F22F-905B-7C00-57A706B1A0C2}"/>
              </a:ext>
            </a:extLst>
          </p:cNvPr>
          <p:cNvSpPr>
            <a:spLocks noGrp="1"/>
          </p:cNvSpPr>
          <p:nvPr>
            <p:ph type="title"/>
          </p:nvPr>
        </p:nvSpPr>
        <p:spPr>
          <a:xfrm>
            <a:off x="188686" y="905692"/>
            <a:ext cx="11191240" cy="5259976"/>
          </a:xfrm>
        </p:spPr>
        <p:txBody>
          <a:bodyPr>
            <a:normAutofit fontScale="90000"/>
          </a:bodyPr>
          <a:lstStyle/>
          <a:p>
            <a:r>
              <a:rPr lang="en-US" dirty="0"/>
              <a:t>Test cases over view:</a:t>
            </a:r>
            <a:br>
              <a:rPr lang="en-US" dirty="0"/>
            </a:br>
            <a:br>
              <a:rPr lang="en-US" dirty="0"/>
            </a:br>
            <a:r>
              <a:rPr lang="en-US" sz="2200" dirty="0"/>
              <a:t>total test cases : 52</a:t>
            </a:r>
            <a:br>
              <a:rPr lang="en-US" sz="2200" dirty="0"/>
            </a:br>
            <a:r>
              <a:rPr lang="en-US" sz="2200" dirty="0"/>
              <a:t>	functional testing : </a:t>
            </a:r>
            <a:br>
              <a:rPr lang="en-US" sz="2200" dirty="0"/>
            </a:br>
            <a:r>
              <a:rPr lang="en-US" sz="2200" dirty="0"/>
              <a:t>		create account : 3</a:t>
            </a:r>
            <a:br>
              <a:rPr lang="en-US" sz="2200" dirty="0"/>
            </a:br>
            <a:r>
              <a:rPr lang="en-US" sz="2200" dirty="0"/>
              <a:t>		login : 4</a:t>
            </a:r>
            <a:br>
              <a:rPr lang="en-US" sz="2200" dirty="0"/>
            </a:br>
            <a:r>
              <a:rPr lang="en-US" sz="2200" dirty="0"/>
              <a:t>		browse products : 8</a:t>
            </a:r>
            <a:br>
              <a:rPr lang="en-US" sz="2200" dirty="0"/>
            </a:br>
            <a:r>
              <a:rPr lang="en-US" sz="2200" dirty="0"/>
              <a:t>		shopping cart functionalities : 4</a:t>
            </a:r>
            <a:br>
              <a:rPr lang="en-US" sz="2200" dirty="0"/>
            </a:br>
            <a:r>
              <a:rPr lang="en-US" sz="2200" dirty="0"/>
              <a:t>		</a:t>
            </a:r>
            <a:r>
              <a:rPr lang="en-US" sz="2200" dirty="0" err="1"/>
              <a:t>administrare</a:t>
            </a:r>
            <a:r>
              <a:rPr lang="en-US" sz="2200" dirty="0"/>
              <a:t> </a:t>
            </a:r>
            <a:r>
              <a:rPr lang="en-US" sz="2200" dirty="0" err="1"/>
              <a:t>cont</a:t>
            </a:r>
            <a:r>
              <a:rPr lang="en-US" sz="2200" dirty="0"/>
              <a:t> : 7</a:t>
            </a:r>
            <a:br>
              <a:rPr lang="en-US" sz="2200" dirty="0"/>
            </a:br>
            <a:r>
              <a:rPr lang="en-US" sz="2200" dirty="0"/>
              <a:t>		checkout:  6 </a:t>
            </a:r>
            <a:br>
              <a:rPr lang="en-US" sz="2200" dirty="0"/>
            </a:br>
            <a:r>
              <a:rPr lang="en-US" sz="2200" dirty="0"/>
              <a:t>	non-functional testing : 19</a:t>
            </a:r>
            <a:br>
              <a:rPr lang="en-US" sz="2200" dirty="0"/>
            </a:br>
            <a:r>
              <a:rPr lang="en-US" sz="2200" dirty="0"/>
              <a:t>		compatibility testing : 4</a:t>
            </a:r>
            <a:br>
              <a:rPr lang="en-US" sz="2200" dirty="0"/>
            </a:br>
            <a:r>
              <a:rPr lang="en-US" sz="2200" dirty="0"/>
              <a:t>		UI testing : 2</a:t>
            </a:r>
            <a:br>
              <a:rPr lang="en-US" sz="2200" dirty="0"/>
            </a:br>
            <a:r>
              <a:rPr lang="en-US" sz="2200" dirty="0"/>
              <a:t>		Usability Testing : 5</a:t>
            </a:r>
            <a:br>
              <a:rPr lang="en-US" sz="2200" dirty="0"/>
            </a:br>
            <a:r>
              <a:rPr lang="en-US" sz="2200" dirty="0"/>
              <a:t>		Security Testing : 8</a:t>
            </a:r>
            <a:br>
              <a:rPr lang="en-US" dirty="0"/>
            </a:br>
            <a:br>
              <a:rPr lang="en-US" dirty="0"/>
            </a:br>
            <a:endParaRPr lang="en-US" dirty="0"/>
          </a:p>
        </p:txBody>
      </p:sp>
      <p:pic>
        <p:nvPicPr>
          <p:cNvPr id="4" name="Picture 3">
            <a:extLst>
              <a:ext uri="{FF2B5EF4-FFF2-40B4-BE49-F238E27FC236}">
                <a16:creationId xmlns:a16="http://schemas.microsoft.com/office/drawing/2014/main" id="{9C4AE8EE-39E2-3FAF-9190-DBB05C291A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2020" y="-1"/>
            <a:ext cx="4959980" cy="6858000"/>
          </a:xfrm>
          <a:prstGeom prst="rect">
            <a:avLst/>
          </a:prstGeom>
        </p:spPr>
      </p:pic>
    </p:spTree>
    <p:extLst>
      <p:ext uri="{BB962C8B-B14F-4D97-AF65-F5344CB8AC3E}">
        <p14:creationId xmlns:p14="http://schemas.microsoft.com/office/powerpoint/2010/main" val="1523729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D587-8EB7-8A41-87A2-0468BFD00E13}"/>
              </a:ext>
            </a:extLst>
          </p:cNvPr>
          <p:cNvSpPr>
            <a:spLocks noGrp="1"/>
          </p:cNvSpPr>
          <p:nvPr>
            <p:ph type="title"/>
          </p:nvPr>
        </p:nvSpPr>
        <p:spPr>
          <a:xfrm>
            <a:off x="0" y="1"/>
            <a:ext cx="10515600" cy="647700"/>
          </a:xfrm>
        </p:spPr>
        <p:txBody>
          <a:bodyPr>
            <a:normAutofit fontScale="90000"/>
          </a:bodyPr>
          <a:lstStyle/>
          <a:p>
            <a:r>
              <a:rPr lang="en-RO" dirty="0"/>
              <a:t>Test case e.g. : </a:t>
            </a:r>
          </a:p>
        </p:txBody>
      </p:sp>
      <p:pic>
        <p:nvPicPr>
          <p:cNvPr id="4" name="Content Placeholder 3">
            <a:extLst>
              <a:ext uri="{FF2B5EF4-FFF2-40B4-BE49-F238E27FC236}">
                <a16:creationId xmlns:a16="http://schemas.microsoft.com/office/drawing/2014/main" id="{D324DD36-C223-B348-B00C-44A3394FD80B}"/>
              </a:ext>
            </a:extLst>
          </p:cNvPr>
          <p:cNvPicPr>
            <a:picLocks noGrp="1" noChangeAspect="1"/>
          </p:cNvPicPr>
          <p:nvPr>
            <p:ph idx="1"/>
          </p:nvPr>
        </p:nvPicPr>
        <p:blipFill>
          <a:blip r:embed="rId2"/>
          <a:stretch>
            <a:fillRect/>
          </a:stretch>
        </p:blipFill>
        <p:spPr>
          <a:xfrm>
            <a:off x="366815" y="863601"/>
            <a:ext cx="11458369" cy="5880100"/>
          </a:xfrm>
          <a:prstGeom prst="rect">
            <a:avLst/>
          </a:prstGeom>
        </p:spPr>
      </p:pic>
    </p:spTree>
    <p:extLst>
      <p:ext uri="{BB962C8B-B14F-4D97-AF65-F5344CB8AC3E}">
        <p14:creationId xmlns:p14="http://schemas.microsoft.com/office/powerpoint/2010/main" val="2687132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8FC4D-47EA-D5E2-7C76-44543578D065}"/>
              </a:ext>
            </a:extLst>
          </p:cNvPr>
          <p:cNvSpPr>
            <a:spLocks noGrp="1"/>
          </p:cNvSpPr>
          <p:nvPr>
            <p:ph type="title"/>
          </p:nvPr>
        </p:nvSpPr>
        <p:spPr/>
        <p:txBody>
          <a:bodyPr/>
          <a:lstStyle/>
          <a:p>
            <a:r>
              <a:rPr lang="en-US" dirty="0"/>
              <a:t>Test cases results:</a:t>
            </a:r>
          </a:p>
        </p:txBody>
      </p:sp>
      <p:sp>
        <p:nvSpPr>
          <p:cNvPr id="3" name="Content Placeholder 2">
            <a:extLst>
              <a:ext uri="{FF2B5EF4-FFF2-40B4-BE49-F238E27FC236}">
                <a16:creationId xmlns:a16="http://schemas.microsoft.com/office/drawing/2014/main" id="{3C4460AF-B4ED-F582-6ADF-99F19FBCA92C}"/>
              </a:ext>
            </a:extLst>
          </p:cNvPr>
          <p:cNvSpPr>
            <a:spLocks noGrp="1"/>
          </p:cNvSpPr>
          <p:nvPr>
            <p:ph idx="1"/>
          </p:nvPr>
        </p:nvSpPr>
        <p:spPr>
          <a:xfrm>
            <a:off x="838200" y="1825625"/>
            <a:ext cx="4746171" cy="4351338"/>
          </a:xfrm>
        </p:spPr>
        <p:txBody>
          <a:bodyPr/>
          <a:lstStyle/>
          <a:p>
            <a:pPr marL="0" marR="0">
              <a:lnSpc>
                <a:spcPct val="107000"/>
              </a:lnSpc>
              <a:spcBef>
                <a:spcPts val="0"/>
              </a:spcBef>
              <a:spcAft>
                <a:spcPts val="0"/>
              </a:spcAft>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Total test cases : 52 </a:t>
            </a:r>
          </a:p>
          <a:p>
            <a:pPr marL="0" marR="0">
              <a:lnSpc>
                <a:spcPct val="107000"/>
              </a:lnSpc>
              <a:spcBef>
                <a:spcPts val="0"/>
              </a:spcBef>
              <a:spcAft>
                <a:spcPts val="0"/>
              </a:spcAft>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Tests passed : 38</a:t>
            </a:r>
          </a:p>
          <a:p>
            <a:pPr marL="0">
              <a:lnSpc>
                <a:spcPct val="107000"/>
              </a:lnSpc>
              <a:spcBef>
                <a:spcPts val="0"/>
              </a:spcBef>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Tests failed : 14 =&gt;  Bugs : 19</a:t>
            </a:r>
          </a:p>
          <a:p>
            <a:pPr marL="0" marR="0" indent="0">
              <a:lnSpc>
                <a:spcPct val="107000"/>
              </a:lnSpc>
              <a:spcBef>
                <a:spcPts val="0"/>
              </a:spcBef>
              <a:spcAft>
                <a:spcPts val="0"/>
              </a:spcAft>
              <a:buNone/>
            </a:pP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graphicFrame>
        <p:nvGraphicFramePr>
          <p:cNvPr id="6" name="Chart 5">
            <a:extLst>
              <a:ext uri="{FF2B5EF4-FFF2-40B4-BE49-F238E27FC236}">
                <a16:creationId xmlns:a16="http://schemas.microsoft.com/office/drawing/2014/main" id="{D72D87E0-2DF7-D16A-469F-58AA4ABD3781}"/>
              </a:ext>
            </a:extLst>
          </p:cNvPr>
          <p:cNvGraphicFramePr/>
          <p:nvPr>
            <p:extLst>
              <p:ext uri="{D42A27DB-BD31-4B8C-83A1-F6EECF244321}">
                <p14:modId xmlns:p14="http://schemas.microsoft.com/office/powerpoint/2010/main" val="427919717"/>
              </p:ext>
            </p:extLst>
          </p:nvPr>
        </p:nvGraphicFramePr>
        <p:xfrm>
          <a:off x="5216071" y="681037"/>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92365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7063D-CEB3-4321-5CD7-DD9F5014F68E}"/>
              </a:ext>
            </a:extLst>
          </p:cNvPr>
          <p:cNvSpPr>
            <a:spLocks noGrp="1"/>
          </p:cNvSpPr>
          <p:nvPr>
            <p:ph type="title"/>
          </p:nvPr>
        </p:nvSpPr>
        <p:spPr>
          <a:xfrm>
            <a:off x="0" y="-218349"/>
            <a:ext cx="10515600" cy="1325563"/>
          </a:xfrm>
        </p:spPr>
        <p:txBody>
          <a:bodyPr/>
          <a:lstStyle/>
          <a:p>
            <a:r>
              <a:rPr lang="en-US" dirty="0"/>
              <a:t>Automated test:</a:t>
            </a:r>
          </a:p>
        </p:txBody>
      </p:sp>
      <p:pic>
        <p:nvPicPr>
          <p:cNvPr id="6" name="deEditat_YaL1fU.mp4" descr="deEditat_YaL1fU.mp4">
            <a:hlinkClick r:id="" action="ppaction://media"/>
            <a:extLst>
              <a:ext uri="{FF2B5EF4-FFF2-40B4-BE49-F238E27FC236}">
                <a16:creationId xmlns:a16="http://schemas.microsoft.com/office/drawing/2014/main" id="{C98A154C-3F85-FE49-A525-67208DCECB6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448432" y="106751"/>
            <a:ext cx="7645921" cy="6126125"/>
          </a:xfrm>
        </p:spPr>
      </p:pic>
    </p:spTree>
    <p:extLst>
      <p:ext uri="{BB962C8B-B14F-4D97-AF65-F5344CB8AC3E}">
        <p14:creationId xmlns:p14="http://schemas.microsoft.com/office/powerpoint/2010/main" val="406371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06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E5165-85AC-BEF8-57B1-A82AD075B47A}"/>
              </a:ext>
            </a:extLst>
          </p:cNvPr>
          <p:cNvSpPr>
            <a:spLocks noGrp="1"/>
          </p:cNvSpPr>
          <p:nvPr>
            <p:ph type="title"/>
          </p:nvPr>
        </p:nvSpPr>
        <p:spPr/>
        <p:txBody>
          <a:bodyPr>
            <a:normAutofit/>
          </a:bodyPr>
          <a:lstStyle/>
          <a:p>
            <a:r>
              <a:rPr lang="en-US" dirty="0">
                <a:latin typeface="+mn-lt"/>
                <a:ea typeface="+mn-ea"/>
                <a:cs typeface="+mn-cs"/>
              </a:rPr>
              <a:t>Conclusions/test report:</a:t>
            </a:r>
          </a:p>
        </p:txBody>
      </p:sp>
      <p:sp>
        <p:nvSpPr>
          <p:cNvPr id="3" name="Content Placeholder 2">
            <a:extLst>
              <a:ext uri="{FF2B5EF4-FFF2-40B4-BE49-F238E27FC236}">
                <a16:creationId xmlns:a16="http://schemas.microsoft.com/office/drawing/2014/main" id="{D2BFC97B-790A-97B9-6112-48BCC13D6E5F}"/>
              </a:ext>
            </a:extLst>
          </p:cNvPr>
          <p:cNvSpPr>
            <a:spLocks noGrp="1"/>
          </p:cNvSpPr>
          <p:nvPr>
            <p:ph idx="1"/>
          </p:nvPr>
        </p:nvSpPr>
        <p:spPr/>
        <p:txBody>
          <a:bodyPr>
            <a:normAutofit fontScale="92500" lnSpcReduction="10000"/>
          </a:bodyPr>
          <a:lstStyle/>
          <a:p>
            <a:endParaRPr lang="en-US" dirty="0"/>
          </a:p>
          <a:p>
            <a:r>
              <a:rPr lang="en-US" dirty="0"/>
              <a:t>The application is good. Apart from the 3 bugs that I presented earlier, the rest are minor or do not affect them directly or it is unlikely that such a situation will occur.</a:t>
            </a:r>
          </a:p>
          <a:p>
            <a:pPr marL="0" indent="0">
              <a:buNone/>
            </a:pPr>
            <a:endParaRPr lang="en-US" dirty="0"/>
          </a:p>
          <a:p>
            <a:r>
              <a:rPr lang="en-US" dirty="0"/>
              <a:t>I think that an important improvement that could be brought is the rethinking of the product menu and the classifications, and the interface for mobile </a:t>
            </a:r>
            <a:r>
              <a:rPr lang="en-US" dirty="0" err="1"/>
              <a:t>browsers.I</a:t>
            </a:r>
            <a:r>
              <a:rPr lang="en-US" dirty="0"/>
              <a:t> think that many customers prefer to use the mobile application, and the clearer visualization of the classification of products in categories would help the user to find what they are looking for more quickly.</a:t>
            </a:r>
          </a:p>
        </p:txBody>
      </p:sp>
    </p:spTree>
    <p:extLst>
      <p:ext uri="{BB962C8B-B14F-4D97-AF65-F5344CB8AC3E}">
        <p14:creationId xmlns:p14="http://schemas.microsoft.com/office/powerpoint/2010/main" val="11401098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50409-7022-A612-2563-DD6B9D31BB4D}"/>
              </a:ext>
            </a:extLst>
          </p:cNvPr>
          <p:cNvSpPr>
            <a:spLocks noGrp="1"/>
          </p:cNvSpPr>
          <p:nvPr>
            <p:ph type="title"/>
          </p:nvPr>
        </p:nvSpPr>
        <p:spPr/>
        <p:txBody>
          <a:bodyPr/>
          <a:lstStyle/>
          <a:p>
            <a:r>
              <a:rPr lang="en-US" dirty="0"/>
              <a:t>Lessons learned:</a:t>
            </a:r>
          </a:p>
        </p:txBody>
      </p:sp>
      <p:sp>
        <p:nvSpPr>
          <p:cNvPr id="3" name="Content Placeholder 2">
            <a:extLst>
              <a:ext uri="{FF2B5EF4-FFF2-40B4-BE49-F238E27FC236}">
                <a16:creationId xmlns:a16="http://schemas.microsoft.com/office/drawing/2014/main" id="{4DAF35AC-F015-E8BA-3C77-6A06AC765C94}"/>
              </a:ext>
            </a:extLst>
          </p:cNvPr>
          <p:cNvSpPr>
            <a:spLocks noGrp="1"/>
          </p:cNvSpPr>
          <p:nvPr>
            <p:ph idx="1"/>
          </p:nvPr>
        </p:nvSpPr>
        <p:spPr/>
        <p:txBody>
          <a:bodyPr>
            <a:normAutofit fontScale="92500"/>
          </a:bodyPr>
          <a:lstStyle/>
          <a:p>
            <a:pPr marL="0" indent="0">
              <a:buNone/>
            </a:pPr>
            <a:r>
              <a:rPr lang="en-US" dirty="0"/>
              <a:t>	I learned that sometimes even though you prepare for a deadline so that you have enough time, as you move forward with the execution, you realize new and new details, which you did not foresee initially. So that in the end, you still end up finishing the project very close to the deadline.</a:t>
            </a:r>
          </a:p>
          <a:p>
            <a:endParaRPr lang="en-US" dirty="0"/>
          </a:p>
          <a:p>
            <a:pPr marL="0" indent="0">
              <a:buNone/>
            </a:pPr>
            <a:r>
              <a:rPr lang="en-US" dirty="0"/>
              <a:t>	Time management is just as important as the execution of the technical part of the project!</a:t>
            </a:r>
          </a:p>
          <a:p>
            <a:pPr marL="0" indent="0">
              <a:buNone/>
            </a:pPr>
            <a:endParaRPr lang="en-US" dirty="0"/>
          </a:p>
          <a:p>
            <a:pPr marL="0" indent="0">
              <a:buNone/>
            </a:pPr>
            <a:r>
              <a:rPr lang="en-US" dirty="0"/>
              <a:t>	But at least, you are more satisfied with what you managed to do, because you had more time at your disposal.</a:t>
            </a:r>
          </a:p>
        </p:txBody>
      </p:sp>
    </p:spTree>
    <p:extLst>
      <p:ext uri="{BB962C8B-B14F-4D97-AF65-F5344CB8AC3E}">
        <p14:creationId xmlns:p14="http://schemas.microsoft.com/office/powerpoint/2010/main" val="2688292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80DBA0A-0F5A-9F7E-46B1-581A68D6AF02}"/>
              </a:ext>
            </a:extLst>
          </p:cNvPr>
          <p:cNvPicPr>
            <a:picLocks noGrp="1" noChangeAspect="1"/>
          </p:cNvPicPr>
          <p:nvPr>
            <p:ph idx="1"/>
          </p:nvPr>
        </p:nvPicPr>
        <p:blipFill>
          <a:blip r:embed="rId2"/>
          <a:stretch>
            <a:fillRect/>
          </a:stretch>
        </p:blipFill>
        <p:spPr>
          <a:xfrm>
            <a:off x="0" y="1107458"/>
            <a:ext cx="5001074" cy="5750542"/>
          </a:xfrm>
        </p:spPr>
      </p:pic>
      <p:sp>
        <p:nvSpPr>
          <p:cNvPr id="6" name="TextBox 5">
            <a:extLst>
              <a:ext uri="{FF2B5EF4-FFF2-40B4-BE49-F238E27FC236}">
                <a16:creationId xmlns:a16="http://schemas.microsoft.com/office/drawing/2014/main" id="{B859CD4D-9688-F239-C954-7DAD5FD47C07}"/>
              </a:ext>
            </a:extLst>
          </p:cNvPr>
          <p:cNvSpPr txBox="1"/>
          <p:nvPr/>
        </p:nvSpPr>
        <p:spPr>
          <a:xfrm>
            <a:off x="121921" y="132099"/>
            <a:ext cx="11765280" cy="1600438"/>
          </a:xfrm>
          <a:prstGeom prst="rect">
            <a:avLst/>
          </a:prstGeom>
          <a:noFill/>
        </p:spPr>
        <p:txBody>
          <a:bodyPr wrap="square" numCol="1" rtlCol="0">
            <a:spAutoFit/>
          </a:bodyPr>
          <a:lstStyle/>
          <a:p>
            <a:pPr marL="285750" marR="0" lvl="0" indent="-285750">
              <a:spcBef>
                <a:spcPts val="0"/>
              </a:spcBef>
              <a:spcAft>
                <a:spcPts val="0"/>
              </a:spcAft>
              <a:buFont typeface="Arial" panose="020B0604020202020204" pitchFamily="34" charset="0"/>
              <a:buChar char="•"/>
            </a:pPr>
            <a:r>
              <a:rPr lang="en-US" sz="1400" dirty="0">
                <a:latin typeface="+mj-lt"/>
                <a:ea typeface="+mj-ea"/>
                <a:cs typeface="+mj-cs"/>
              </a:rPr>
              <a:t>The tested product, www.edituradph.ro, is an e-commerce website that allows the customers to browse and purchase different products.</a:t>
            </a:r>
          </a:p>
          <a:p>
            <a:pPr marL="285750" marR="0" lvl="0" indent="-285750">
              <a:spcBef>
                <a:spcPts val="0"/>
              </a:spcBef>
              <a:spcAft>
                <a:spcPts val="0"/>
              </a:spcAft>
              <a:buFont typeface="Arial" panose="020B0604020202020204" pitchFamily="34" charset="0"/>
              <a:buChar char="•"/>
            </a:pPr>
            <a:r>
              <a:rPr lang="en-US" sz="1400" dirty="0">
                <a:latin typeface="+mj-lt"/>
                <a:ea typeface="+mj-ea"/>
                <a:cs typeface="+mj-cs"/>
              </a:rPr>
              <a:t>In total, the publishing house's portfolio includes over 2,000 titles.</a:t>
            </a:r>
          </a:p>
          <a:p>
            <a:pPr marL="285750" marR="0" lvl="0" indent="-285750">
              <a:spcBef>
                <a:spcPts val="0"/>
              </a:spcBef>
              <a:spcAft>
                <a:spcPts val="0"/>
              </a:spcAft>
              <a:buFont typeface="Arial" panose="020B0604020202020204" pitchFamily="34" charset="0"/>
              <a:buChar char="•"/>
            </a:pPr>
            <a:r>
              <a:rPr lang="en-US" sz="1400" dirty="0" err="1">
                <a:latin typeface="+mj-lt"/>
                <a:ea typeface="+mj-ea"/>
                <a:cs typeface="+mj-cs"/>
              </a:rPr>
              <a:t>Didactica</a:t>
            </a:r>
            <a:r>
              <a:rPr lang="en-US" sz="1400" dirty="0">
                <a:latin typeface="+mj-lt"/>
                <a:ea typeface="+mj-ea"/>
                <a:cs typeface="+mj-cs"/>
              </a:rPr>
              <a:t> Publishing House ended 2021 with a turnover of almost 3.2 million euros. 2022 brought a balance between online and offline sales and an increase in sales through own channels, which accounted for 30% of total sales.</a:t>
            </a:r>
          </a:p>
          <a:p>
            <a:pPr marR="0" lvl="0">
              <a:spcBef>
                <a:spcPts val="0"/>
              </a:spcBef>
              <a:spcAft>
                <a:spcPts val="0"/>
              </a:spcAft>
            </a:pPr>
            <a:r>
              <a:rPr lang="en-US" sz="1400" dirty="0">
                <a:latin typeface="+mj-lt"/>
                <a:ea typeface="+mj-ea"/>
                <a:cs typeface="+mj-cs"/>
              </a:rPr>
              <a:t>						</a:t>
            </a:r>
          </a:p>
          <a:p>
            <a:pPr lvl="8"/>
            <a:r>
              <a:rPr lang="en-US" sz="1400" dirty="0">
                <a:latin typeface="+mj-lt"/>
                <a:ea typeface="+mj-ea"/>
                <a:cs typeface="+mj-cs"/>
              </a:rPr>
              <a:t>	        </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Main functionalities:</a:t>
            </a:r>
            <a:endParaRPr lang="en-US" sz="1400" dirty="0">
              <a:latin typeface="+mj-lt"/>
              <a:ea typeface="+mj-ea"/>
              <a:cs typeface="+mj-cs"/>
            </a:endParaRPr>
          </a:p>
          <a:p>
            <a:endParaRPr lang="en-US" sz="1400" dirty="0"/>
          </a:p>
        </p:txBody>
      </p:sp>
      <p:pic>
        <p:nvPicPr>
          <p:cNvPr id="11" name="Picture 10">
            <a:extLst>
              <a:ext uri="{FF2B5EF4-FFF2-40B4-BE49-F238E27FC236}">
                <a16:creationId xmlns:a16="http://schemas.microsoft.com/office/drawing/2014/main" id="{2BE4E456-2319-3FE5-F454-CB9E8396ACDF}"/>
              </a:ext>
            </a:extLst>
          </p:cNvPr>
          <p:cNvPicPr>
            <a:picLocks noChangeAspect="1"/>
          </p:cNvPicPr>
          <p:nvPr/>
        </p:nvPicPr>
        <p:blipFill>
          <a:blip r:embed="rId3"/>
          <a:stretch>
            <a:fillRect/>
          </a:stretch>
        </p:blipFill>
        <p:spPr>
          <a:xfrm>
            <a:off x="6920997" y="2386149"/>
            <a:ext cx="5271003" cy="4471851"/>
          </a:xfrm>
          <a:prstGeom prst="rect">
            <a:avLst/>
          </a:prstGeom>
        </p:spPr>
      </p:pic>
      <p:sp>
        <p:nvSpPr>
          <p:cNvPr id="12" name="TextBox 11">
            <a:extLst>
              <a:ext uri="{FF2B5EF4-FFF2-40B4-BE49-F238E27FC236}">
                <a16:creationId xmlns:a16="http://schemas.microsoft.com/office/drawing/2014/main" id="{774F46C6-CB7F-DD83-8BC5-9D8329BF3C61}"/>
              </a:ext>
            </a:extLst>
          </p:cNvPr>
          <p:cNvSpPr txBox="1"/>
          <p:nvPr/>
        </p:nvSpPr>
        <p:spPr>
          <a:xfrm>
            <a:off x="4613192" y="1292327"/>
            <a:ext cx="2577736" cy="3118803"/>
          </a:xfrm>
          <a:prstGeom prst="rect">
            <a:avLst/>
          </a:prstGeom>
          <a:noFill/>
        </p:spPr>
        <p:txBody>
          <a:bodyPr wrap="square" numCol="1" rtlCol="0">
            <a:spAutoFit/>
          </a:bodyPr>
          <a:lstStyle/>
          <a:p>
            <a:pPr marL="1600200" indent="228600">
              <a:spcAft>
                <a:spcPts val="800"/>
              </a:spcAft>
            </a:pP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685800" lvl="1" indent="-228600">
              <a:spcAft>
                <a:spcPts val="800"/>
              </a:spcAft>
              <a:buFont typeface="Symbol" panose="05050102010706020507" pitchFamily="18"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Create account</a:t>
            </a:r>
          </a:p>
          <a:p>
            <a:pPr marL="685800" lvl="1" indent="-228600">
              <a:spcAft>
                <a:spcPts val="800"/>
              </a:spcAft>
              <a:buFont typeface="Symbol" panose="05050102010706020507" pitchFamily="18"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Login </a:t>
            </a:r>
          </a:p>
          <a:p>
            <a:pPr marL="685800" lvl="1" indent="-228600">
              <a:spcAft>
                <a:spcPts val="800"/>
              </a:spcAft>
              <a:buFont typeface="Symbol" panose="05050102010706020507" pitchFamily="18"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Browse products </a:t>
            </a:r>
          </a:p>
          <a:p>
            <a:pPr marL="685800" lvl="1" indent="-228600">
              <a:spcAft>
                <a:spcPts val="800"/>
              </a:spcAft>
              <a:buFont typeface="Symbol" panose="05050102010706020507" pitchFamily="18"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Shopping cart functionalities</a:t>
            </a:r>
          </a:p>
          <a:p>
            <a:pPr marL="685800" lvl="1" indent="-228600">
              <a:spcAft>
                <a:spcPts val="800"/>
              </a:spcAft>
              <a:buFont typeface="Symbol" panose="05050102010706020507" pitchFamily="18"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Checkout </a:t>
            </a:r>
          </a:p>
          <a:p>
            <a:pPr marL="685800" lvl="1" indent="-228600">
              <a:spcAft>
                <a:spcPts val="800"/>
              </a:spcAft>
              <a:buFont typeface="Symbol" panose="05050102010706020507" pitchFamily="18"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Add a product review</a:t>
            </a:r>
          </a:p>
          <a:p>
            <a:pPr marL="685800" lvl="1" indent="-228600">
              <a:spcAft>
                <a:spcPts val="800"/>
              </a:spcAft>
              <a:buFont typeface="Symbol" panose="05050102010706020507" pitchFamily="18"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Add to favorites </a:t>
            </a:r>
          </a:p>
          <a:p>
            <a:pPr marL="685800" lvl="1" indent="-228600">
              <a:spcAft>
                <a:spcPts val="800"/>
              </a:spcAft>
              <a:buFont typeface="Symbol" panose="05050102010706020507" pitchFamily="18"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Track an order</a:t>
            </a:r>
          </a:p>
          <a:p>
            <a:pPr marL="685800" lvl="1" indent="-228600">
              <a:spcAft>
                <a:spcPts val="800"/>
              </a:spcAft>
              <a:buFont typeface="Symbol" panose="05050102010706020507" pitchFamily="18"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Change personal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informations</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br>
              <a:rPr lang="en-US" sz="1100" dirty="0">
                <a:effectLst/>
                <a:latin typeface="Calibri" panose="020F0502020204030204" pitchFamily="34" charset="0"/>
                <a:ea typeface="Calibri" panose="020F0502020204030204" pitchFamily="34" charset="0"/>
                <a:cs typeface="Times New Roman" panose="02020603050405020304" pitchFamily="18" charset="0"/>
              </a:rPr>
            </a:br>
            <a:endParaRPr lang="en-US" sz="900" dirty="0"/>
          </a:p>
        </p:txBody>
      </p:sp>
    </p:spTree>
    <p:extLst>
      <p:ext uri="{BB962C8B-B14F-4D97-AF65-F5344CB8AC3E}">
        <p14:creationId xmlns:p14="http://schemas.microsoft.com/office/powerpoint/2010/main" val="3731605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95B2E-FAAA-56B1-4DBF-1D90E68E0D18}"/>
              </a:ext>
            </a:extLst>
          </p:cNvPr>
          <p:cNvSpPr>
            <a:spLocks noGrp="1"/>
          </p:cNvSpPr>
          <p:nvPr>
            <p:ph type="title"/>
          </p:nvPr>
        </p:nvSpPr>
        <p:spPr/>
        <p:txBody>
          <a:bodyPr>
            <a:normAutofit/>
          </a:bodyPr>
          <a:lstStyle/>
          <a:p>
            <a:r>
              <a:rPr lang="en-US" sz="4000" dirty="0">
                <a:latin typeface="+mn-lt"/>
                <a:ea typeface="+mn-ea"/>
                <a:cs typeface="+mn-cs"/>
              </a:rPr>
              <a:t>How did you approached testing? </a:t>
            </a:r>
          </a:p>
        </p:txBody>
      </p:sp>
      <p:sp>
        <p:nvSpPr>
          <p:cNvPr id="3" name="Content Placeholder 2">
            <a:extLst>
              <a:ext uri="{FF2B5EF4-FFF2-40B4-BE49-F238E27FC236}">
                <a16:creationId xmlns:a16="http://schemas.microsoft.com/office/drawing/2014/main" id="{FA72776D-4607-EBFF-30F1-C08AC4F2BB58}"/>
              </a:ext>
            </a:extLst>
          </p:cNvPr>
          <p:cNvSpPr>
            <a:spLocks noGrp="1"/>
          </p:cNvSpPr>
          <p:nvPr>
            <p:ph idx="1"/>
          </p:nvPr>
        </p:nvSpPr>
        <p:spPr/>
        <p:txBody>
          <a:bodyPr>
            <a:normAutofit lnSpcReduction="10000"/>
          </a:bodyPr>
          <a:lstStyle/>
          <a:p>
            <a:r>
              <a:rPr lang="en-US" dirty="0"/>
              <a:t>I tested the application from the point of view of an end user AND from the point of view of a junior tester (inevitably I also tested scenarios that a user would not do).</a:t>
            </a:r>
          </a:p>
          <a:p>
            <a:r>
              <a:rPr lang="en-US" dirty="0"/>
              <a:t>I started with exploratory testing. </a:t>
            </a:r>
          </a:p>
          <a:p>
            <a:r>
              <a:rPr lang="en-US" dirty="0"/>
              <a:t>Then I tested the entire application, each functionality separately.</a:t>
            </a:r>
          </a:p>
          <a:p>
            <a:r>
              <a:rPr lang="en-US" dirty="0"/>
              <a:t> Then I started writing the test cases and reporting the bugs I had already found and this made me pay even more attention to every detail, so I found new scenarios to test and new bugs.</a:t>
            </a:r>
          </a:p>
          <a:p>
            <a:r>
              <a:rPr lang="en-US" dirty="0"/>
              <a:t>In the end, I did the non-functional testing and the automatic testing of several flows.</a:t>
            </a:r>
          </a:p>
          <a:p>
            <a:endParaRPr lang="en-US" dirty="0"/>
          </a:p>
        </p:txBody>
      </p:sp>
    </p:spTree>
    <p:extLst>
      <p:ext uri="{BB962C8B-B14F-4D97-AF65-F5344CB8AC3E}">
        <p14:creationId xmlns:p14="http://schemas.microsoft.com/office/powerpoint/2010/main" val="4284864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F8BB0-379A-B598-283E-90DF4AC7DDC1}"/>
              </a:ext>
            </a:extLst>
          </p:cNvPr>
          <p:cNvSpPr>
            <a:spLocks noGrp="1"/>
          </p:cNvSpPr>
          <p:nvPr>
            <p:ph type="title"/>
          </p:nvPr>
        </p:nvSpPr>
        <p:spPr>
          <a:xfrm>
            <a:off x="437605" y="294110"/>
            <a:ext cx="10515600" cy="1325563"/>
          </a:xfrm>
        </p:spPr>
        <p:txBody>
          <a:bodyPr>
            <a:normAutofit/>
          </a:bodyPr>
          <a:lstStyle/>
          <a:p>
            <a:r>
              <a:rPr lang="en-US" dirty="0">
                <a:solidFill>
                  <a:schemeClr val="dk1"/>
                </a:solidFill>
                <a:latin typeface="+mn-lt"/>
                <a:ea typeface="+mn-ea"/>
                <a:cs typeface="+mn-cs"/>
              </a:rPr>
              <a:t>Tools used:</a:t>
            </a:r>
            <a:endParaRPr lang="en-US" dirty="0"/>
          </a:p>
        </p:txBody>
      </p:sp>
      <p:sp>
        <p:nvSpPr>
          <p:cNvPr id="3" name="Content Placeholder 2">
            <a:extLst>
              <a:ext uri="{FF2B5EF4-FFF2-40B4-BE49-F238E27FC236}">
                <a16:creationId xmlns:a16="http://schemas.microsoft.com/office/drawing/2014/main" id="{BF142A7C-1DE4-C986-2AA6-F5AAD825C509}"/>
              </a:ext>
            </a:extLst>
          </p:cNvPr>
          <p:cNvSpPr>
            <a:spLocks noGrp="1"/>
          </p:cNvSpPr>
          <p:nvPr>
            <p:ph idx="1"/>
          </p:nvPr>
        </p:nvSpPr>
        <p:spPr>
          <a:xfrm>
            <a:off x="838200" y="1463040"/>
            <a:ext cx="10515600" cy="4661672"/>
          </a:xfrm>
        </p:spPr>
        <p:txBody>
          <a:bodyPr/>
          <a:lstStyle/>
          <a:p>
            <a:pPr marL="0" indent="0">
              <a:buNone/>
            </a:pPr>
            <a:r>
              <a:rPr lang="en-US" dirty="0"/>
              <a:t> </a:t>
            </a:r>
          </a:p>
        </p:txBody>
      </p:sp>
      <p:graphicFrame>
        <p:nvGraphicFramePr>
          <p:cNvPr id="5" name="Table 4">
            <a:extLst>
              <a:ext uri="{FF2B5EF4-FFF2-40B4-BE49-F238E27FC236}">
                <a16:creationId xmlns:a16="http://schemas.microsoft.com/office/drawing/2014/main" id="{D0940308-CBEA-18D5-5692-542978F6CF80}"/>
              </a:ext>
            </a:extLst>
          </p:cNvPr>
          <p:cNvGraphicFramePr>
            <a:graphicFrameLocks noGrp="1"/>
          </p:cNvGraphicFramePr>
          <p:nvPr>
            <p:extLst>
              <p:ext uri="{D42A27DB-BD31-4B8C-83A1-F6EECF244321}">
                <p14:modId xmlns:p14="http://schemas.microsoft.com/office/powerpoint/2010/main" val="353883172"/>
              </p:ext>
            </p:extLst>
          </p:nvPr>
        </p:nvGraphicFramePr>
        <p:xfrm>
          <a:off x="1642655" y="2360131"/>
          <a:ext cx="8628016" cy="1885752"/>
        </p:xfrm>
        <a:graphic>
          <a:graphicData uri="http://schemas.openxmlformats.org/drawingml/2006/table">
            <a:tbl>
              <a:tblPr firstRow="1" bandRow="1">
                <a:tableStyleId>{69CF1AB2-1976-4502-BF36-3FF5EA218861}</a:tableStyleId>
              </a:tblPr>
              <a:tblGrid>
                <a:gridCol w="4306290">
                  <a:extLst>
                    <a:ext uri="{9D8B030D-6E8A-4147-A177-3AD203B41FA5}">
                      <a16:colId xmlns:a16="http://schemas.microsoft.com/office/drawing/2014/main" val="3208881764"/>
                    </a:ext>
                  </a:extLst>
                </a:gridCol>
                <a:gridCol w="4321726">
                  <a:extLst>
                    <a:ext uri="{9D8B030D-6E8A-4147-A177-3AD203B41FA5}">
                      <a16:colId xmlns:a16="http://schemas.microsoft.com/office/drawing/2014/main" val="942265414"/>
                    </a:ext>
                  </a:extLst>
                </a:gridCol>
              </a:tblGrid>
              <a:tr h="628584">
                <a:tc>
                  <a:txBody>
                    <a:bodyPr/>
                    <a:lstStyle/>
                    <a:p>
                      <a:pPr algn="ctr"/>
                      <a:r>
                        <a:rPr lang="en-US" sz="1800" b="0" kern="1200" dirty="0">
                          <a:solidFill>
                            <a:schemeClr val="dk1"/>
                          </a:solidFill>
                          <a:effectLst/>
                          <a:latin typeface="+mn-lt"/>
                          <a:ea typeface="+mn-ea"/>
                          <a:cs typeface="+mn-cs"/>
                        </a:rPr>
                        <a:t>Test</a:t>
                      </a:r>
                      <a:r>
                        <a:rPr lang="en-US" sz="1800" b="0" kern="1200" dirty="0">
                          <a:solidFill>
                            <a:schemeClr val="lt1"/>
                          </a:solidFill>
                          <a:effectLst/>
                        </a:rPr>
                        <a:t> </a:t>
                      </a:r>
                      <a:r>
                        <a:rPr lang="en-US" sz="1800" b="0" kern="1200" dirty="0">
                          <a:solidFill>
                            <a:schemeClr val="dk1"/>
                          </a:solidFill>
                          <a:effectLst/>
                        </a:rPr>
                        <a:t>Cases</a:t>
                      </a:r>
                      <a:endParaRPr lang="en-US" sz="1800" b="0" kern="1200" dirty="0">
                        <a:solidFill>
                          <a:schemeClr val="dk1"/>
                        </a:solidFill>
                        <a:effectLst/>
                        <a:latin typeface="+mn-lt"/>
                        <a:ea typeface="+mn-ea"/>
                        <a:cs typeface="+mn-cs"/>
                      </a:endParaRPr>
                    </a:p>
                  </a:txBody>
                  <a:tcPr anchor="ctr"/>
                </a:tc>
                <a:tc>
                  <a:txBody>
                    <a:bodyPr/>
                    <a:lstStyle/>
                    <a:p>
                      <a:pPr algn="ctr"/>
                      <a:r>
                        <a:rPr lang="en-US" sz="1800" b="0" kern="1200" dirty="0" err="1">
                          <a:solidFill>
                            <a:schemeClr val="dk1"/>
                          </a:solidFill>
                          <a:effectLst/>
                        </a:rPr>
                        <a:t>TestLink</a:t>
                      </a:r>
                      <a:endParaRPr lang="en-US" sz="1800" b="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2008292753"/>
                  </a:ext>
                </a:extLst>
              </a:tr>
              <a:tr h="628584">
                <a:tc>
                  <a:txBody>
                    <a:bodyPr/>
                    <a:lstStyle/>
                    <a:p>
                      <a:pPr algn="ctr"/>
                      <a:r>
                        <a:rPr lang="en-US" sz="1800" kern="1200" dirty="0">
                          <a:solidFill>
                            <a:schemeClr val="dk1"/>
                          </a:solidFill>
                          <a:effectLst/>
                        </a:rPr>
                        <a:t>Bug reporting</a:t>
                      </a:r>
                      <a:endParaRPr lang="en-US" dirty="0"/>
                    </a:p>
                  </a:txBody>
                  <a:tcPr anchor="ctr"/>
                </a:tc>
                <a:tc>
                  <a:txBody>
                    <a:bodyPr/>
                    <a:lstStyle/>
                    <a:p>
                      <a:pPr algn="ctr"/>
                      <a:r>
                        <a:rPr lang="en-US" sz="1800" kern="1200" dirty="0">
                          <a:solidFill>
                            <a:schemeClr val="dk1"/>
                          </a:solidFill>
                          <a:effectLst/>
                        </a:rPr>
                        <a:t>Mantis</a:t>
                      </a:r>
                      <a:endParaRPr lang="en-US" dirty="0"/>
                    </a:p>
                  </a:txBody>
                  <a:tcPr anchor="ctr"/>
                </a:tc>
                <a:extLst>
                  <a:ext uri="{0D108BD9-81ED-4DB2-BD59-A6C34878D82A}">
                    <a16:rowId xmlns:a16="http://schemas.microsoft.com/office/drawing/2014/main" val="802854289"/>
                  </a:ext>
                </a:extLst>
              </a:tr>
              <a:tr h="628584">
                <a:tc>
                  <a:txBody>
                    <a:bodyPr/>
                    <a:lstStyle/>
                    <a:p>
                      <a:pPr algn="ctr"/>
                      <a:r>
                        <a:rPr lang="en-US" sz="1800" kern="1200" dirty="0">
                          <a:solidFill>
                            <a:schemeClr val="dk1"/>
                          </a:solidFill>
                          <a:effectLst/>
                        </a:rPr>
                        <a:t>Automated tests</a:t>
                      </a:r>
                      <a:endParaRPr lang="en-US" dirty="0"/>
                    </a:p>
                  </a:txBody>
                  <a:tcPr anchor="ctr"/>
                </a:tc>
                <a:tc>
                  <a:txBody>
                    <a:bodyPr/>
                    <a:lstStyle/>
                    <a:p>
                      <a:pPr algn="ctr"/>
                      <a:r>
                        <a:rPr lang="en-US" sz="1800" kern="1200" dirty="0">
                          <a:solidFill>
                            <a:schemeClr val="dk1"/>
                          </a:solidFill>
                          <a:effectLst/>
                        </a:rPr>
                        <a:t>Selenium</a:t>
                      </a:r>
                      <a:endParaRPr lang="en-US" dirty="0"/>
                    </a:p>
                  </a:txBody>
                  <a:tcPr anchor="ctr"/>
                </a:tc>
                <a:extLst>
                  <a:ext uri="{0D108BD9-81ED-4DB2-BD59-A6C34878D82A}">
                    <a16:rowId xmlns:a16="http://schemas.microsoft.com/office/drawing/2014/main" val="1291133881"/>
                  </a:ext>
                </a:extLst>
              </a:tr>
            </a:tbl>
          </a:graphicData>
        </a:graphic>
      </p:graphicFrame>
    </p:spTree>
    <p:extLst>
      <p:ext uri="{BB962C8B-B14F-4D97-AF65-F5344CB8AC3E}">
        <p14:creationId xmlns:p14="http://schemas.microsoft.com/office/powerpoint/2010/main" val="2690421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95A5B3-3A72-6692-B0D0-A3D28C71BE12}"/>
              </a:ext>
            </a:extLst>
          </p:cNvPr>
          <p:cNvSpPr>
            <a:spLocks noGrp="1"/>
          </p:cNvSpPr>
          <p:nvPr>
            <p:ph idx="1"/>
          </p:nvPr>
        </p:nvSpPr>
        <p:spPr>
          <a:xfrm>
            <a:off x="301534" y="452142"/>
            <a:ext cx="11588931" cy="6183790"/>
          </a:xfrm>
        </p:spPr>
        <p:txBody>
          <a:bodyPr>
            <a:normAutofit/>
          </a:bodyPr>
          <a:lstStyle/>
          <a:p>
            <a:pPr marL="0" indent="0">
              <a:buNone/>
            </a:pPr>
            <a:endParaRPr lang="en-US" dirty="0"/>
          </a:p>
          <a:p>
            <a:pPr marL="0" indent="0">
              <a:buNone/>
            </a:pPr>
            <a:endParaRPr lang="en-US" dirty="0"/>
          </a:p>
        </p:txBody>
      </p:sp>
      <p:graphicFrame>
        <p:nvGraphicFramePr>
          <p:cNvPr id="6" name="Diagram 5">
            <a:extLst>
              <a:ext uri="{FF2B5EF4-FFF2-40B4-BE49-F238E27FC236}">
                <a16:creationId xmlns:a16="http://schemas.microsoft.com/office/drawing/2014/main" id="{FE1256F6-1014-882E-1CAC-688978F36B05}"/>
              </a:ext>
            </a:extLst>
          </p:cNvPr>
          <p:cNvGraphicFramePr/>
          <p:nvPr>
            <p:extLst>
              <p:ext uri="{D42A27DB-BD31-4B8C-83A1-F6EECF244321}">
                <p14:modId xmlns:p14="http://schemas.microsoft.com/office/powerpoint/2010/main" val="2585261371"/>
              </p:ext>
            </p:extLst>
          </p:nvPr>
        </p:nvGraphicFramePr>
        <p:xfrm>
          <a:off x="-731671" y="113212"/>
          <a:ext cx="11974437" cy="55865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058AA969-D3BC-CBE1-54A1-EEA45FFCFF61}"/>
              </a:ext>
            </a:extLst>
          </p:cNvPr>
          <p:cNvGraphicFramePr/>
          <p:nvPr>
            <p:extLst>
              <p:ext uri="{D42A27DB-BD31-4B8C-83A1-F6EECF244321}">
                <p14:modId xmlns:p14="http://schemas.microsoft.com/office/powerpoint/2010/main" val="1929280247"/>
              </p:ext>
            </p:extLst>
          </p:nvPr>
        </p:nvGraphicFramePr>
        <p:xfrm>
          <a:off x="2438400" y="5252698"/>
          <a:ext cx="4192225" cy="23063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333997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80E62-8924-E99C-9662-C1D48E8D9E50}"/>
              </a:ext>
            </a:extLst>
          </p:cNvPr>
          <p:cNvSpPr>
            <a:spLocks noGrp="1"/>
          </p:cNvSpPr>
          <p:nvPr>
            <p:ph type="ctrTitle"/>
          </p:nvPr>
        </p:nvSpPr>
        <p:spPr/>
        <p:txBody>
          <a:bodyPr>
            <a:normAutofit fontScale="90000"/>
          </a:bodyPr>
          <a:lstStyle/>
          <a:p>
            <a:br>
              <a:rPr lang="en-US" dirty="0"/>
            </a:br>
            <a:r>
              <a:rPr lang="en-US" dirty="0"/>
              <a:t> </a:t>
            </a:r>
            <a:br>
              <a:rPr lang="en-US" dirty="0"/>
            </a:br>
            <a:br>
              <a:rPr lang="en-US" dirty="0"/>
            </a:br>
            <a:br>
              <a:rPr lang="en-US" sz="4400" b="0" i="0" u="none" strike="noStrike" dirty="0">
                <a:solidFill>
                  <a:srgbClr val="000000"/>
                </a:solidFill>
                <a:effectLst/>
                <a:latin typeface="Calibri" panose="020F0502020204030204" pitchFamily="34" charset="0"/>
              </a:rPr>
            </a:br>
            <a:endParaRPr lang="en-US" dirty="0"/>
          </a:p>
        </p:txBody>
      </p:sp>
      <p:sp>
        <p:nvSpPr>
          <p:cNvPr id="13" name="Subtitle 12">
            <a:extLst>
              <a:ext uri="{FF2B5EF4-FFF2-40B4-BE49-F238E27FC236}">
                <a16:creationId xmlns:a16="http://schemas.microsoft.com/office/drawing/2014/main" id="{5281D2DC-46A3-C486-D6DE-323FDFB33CC7}"/>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DDCABEAD-1007-31B2-A8E7-E4085C26088A}"/>
              </a:ext>
            </a:extLst>
          </p:cNvPr>
          <p:cNvPicPr>
            <a:picLocks noChangeAspect="1"/>
          </p:cNvPicPr>
          <p:nvPr/>
        </p:nvPicPr>
        <p:blipFill>
          <a:blip r:embed="rId2"/>
          <a:stretch>
            <a:fillRect/>
          </a:stretch>
        </p:blipFill>
        <p:spPr>
          <a:xfrm>
            <a:off x="594825" y="1941338"/>
            <a:ext cx="11002350" cy="4902037"/>
          </a:xfrm>
          <a:prstGeom prst="rect">
            <a:avLst/>
          </a:prstGeom>
        </p:spPr>
      </p:pic>
      <p:sp>
        <p:nvSpPr>
          <p:cNvPr id="14" name="TextBox 13">
            <a:extLst>
              <a:ext uri="{FF2B5EF4-FFF2-40B4-BE49-F238E27FC236}">
                <a16:creationId xmlns:a16="http://schemas.microsoft.com/office/drawing/2014/main" id="{5559DE74-3B85-3738-8C51-6FF772583442}"/>
              </a:ext>
            </a:extLst>
          </p:cNvPr>
          <p:cNvSpPr txBox="1"/>
          <p:nvPr/>
        </p:nvSpPr>
        <p:spPr>
          <a:xfrm>
            <a:off x="0" y="14625"/>
            <a:ext cx="7794171" cy="2246769"/>
          </a:xfrm>
          <a:prstGeom prst="rect">
            <a:avLst/>
          </a:prstGeom>
          <a:noFill/>
        </p:spPr>
        <p:txBody>
          <a:bodyPr wrap="square" rtlCol="0">
            <a:spAutoFit/>
          </a:bodyPr>
          <a:lstStyle/>
          <a:p>
            <a:r>
              <a:rPr lang="en-US" sz="3200" dirty="0"/>
              <a:t>Bugs over view:</a:t>
            </a:r>
          </a:p>
          <a:p>
            <a:r>
              <a:rPr lang="en-US" dirty="0"/>
              <a:t>	improvements – 4 </a:t>
            </a:r>
          </a:p>
          <a:p>
            <a:r>
              <a:rPr lang="en-US" dirty="0"/>
              <a:t>	bugs – 19</a:t>
            </a:r>
          </a:p>
          <a:p>
            <a:r>
              <a:rPr lang="en-US" dirty="0"/>
              <a:t>	major – 9 </a:t>
            </a:r>
          </a:p>
          <a:p>
            <a:r>
              <a:rPr lang="en-US" dirty="0"/>
              <a:t>	normal – 5</a:t>
            </a:r>
          </a:p>
          <a:p>
            <a:r>
              <a:rPr lang="en-US" dirty="0"/>
              <a:t>	minor – 5</a:t>
            </a:r>
          </a:p>
          <a:p>
            <a:endParaRPr lang="en-US" dirty="0"/>
          </a:p>
        </p:txBody>
      </p:sp>
    </p:spTree>
    <p:extLst>
      <p:ext uri="{BB962C8B-B14F-4D97-AF65-F5344CB8AC3E}">
        <p14:creationId xmlns:p14="http://schemas.microsoft.com/office/powerpoint/2010/main" val="612340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26BFE-388D-3F26-CFFC-73BC7BF34C87}"/>
              </a:ext>
            </a:extLst>
          </p:cNvPr>
          <p:cNvSpPr>
            <a:spLocks noGrp="1"/>
          </p:cNvSpPr>
          <p:nvPr>
            <p:ph type="title"/>
          </p:nvPr>
        </p:nvSpPr>
        <p:spPr>
          <a:xfrm>
            <a:off x="0" y="0"/>
            <a:ext cx="12192000" cy="1325563"/>
          </a:xfrm>
        </p:spPr>
        <p:txBody>
          <a:bodyPr>
            <a:normAutofit/>
          </a:bodyPr>
          <a:lstStyle/>
          <a:p>
            <a:r>
              <a:rPr lang="en-US" dirty="0"/>
              <a:t>Bug e.g.  :  </a:t>
            </a:r>
            <a:r>
              <a:rPr lang="en-GB" dirty="0"/>
              <a:t>Inappropriate message on the login page</a:t>
            </a:r>
            <a:endParaRPr lang="en-US" dirty="0"/>
          </a:p>
        </p:txBody>
      </p:sp>
      <p:pic>
        <p:nvPicPr>
          <p:cNvPr id="6" name="Picture 5">
            <a:extLst>
              <a:ext uri="{FF2B5EF4-FFF2-40B4-BE49-F238E27FC236}">
                <a16:creationId xmlns:a16="http://schemas.microsoft.com/office/drawing/2014/main" id="{805046C7-A496-089A-1564-433450F878AF}"/>
              </a:ext>
            </a:extLst>
          </p:cNvPr>
          <p:cNvPicPr>
            <a:picLocks noChangeAspect="1"/>
          </p:cNvPicPr>
          <p:nvPr/>
        </p:nvPicPr>
        <p:blipFill>
          <a:blip r:embed="rId2"/>
          <a:stretch>
            <a:fillRect/>
          </a:stretch>
        </p:blipFill>
        <p:spPr>
          <a:xfrm>
            <a:off x="5960876" y="3162300"/>
            <a:ext cx="6231123" cy="3695700"/>
          </a:xfrm>
          <a:prstGeom prst="rect">
            <a:avLst/>
          </a:prstGeom>
        </p:spPr>
      </p:pic>
      <p:pic>
        <p:nvPicPr>
          <p:cNvPr id="3" name="Picture 2">
            <a:extLst>
              <a:ext uri="{FF2B5EF4-FFF2-40B4-BE49-F238E27FC236}">
                <a16:creationId xmlns:a16="http://schemas.microsoft.com/office/drawing/2014/main" id="{7506292E-C845-1748-A132-45410BA34A1A}"/>
              </a:ext>
            </a:extLst>
          </p:cNvPr>
          <p:cNvPicPr>
            <a:picLocks noChangeAspect="1"/>
          </p:cNvPicPr>
          <p:nvPr/>
        </p:nvPicPr>
        <p:blipFill>
          <a:blip r:embed="rId3"/>
          <a:stretch>
            <a:fillRect/>
          </a:stretch>
        </p:blipFill>
        <p:spPr>
          <a:xfrm>
            <a:off x="0" y="938320"/>
            <a:ext cx="5960876" cy="2435471"/>
          </a:xfrm>
          <a:prstGeom prst="rect">
            <a:avLst/>
          </a:prstGeom>
        </p:spPr>
      </p:pic>
    </p:spTree>
    <p:extLst>
      <p:ext uri="{BB962C8B-B14F-4D97-AF65-F5344CB8AC3E}">
        <p14:creationId xmlns:p14="http://schemas.microsoft.com/office/powerpoint/2010/main" val="590078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F59A1-AA6D-5A4D-8E35-3B994C264D78}"/>
              </a:ext>
            </a:extLst>
          </p:cNvPr>
          <p:cNvSpPr>
            <a:spLocks noGrp="1"/>
          </p:cNvSpPr>
          <p:nvPr>
            <p:ph type="title"/>
          </p:nvPr>
        </p:nvSpPr>
        <p:spPr>
          <a:xfrm>
            <a:off x="219076" y="0"/>
            <a:ext cx="8572500" cy="3704433"/>
          </a:xfrm>
        </p:spPr>
        <p:txBody>
          <a:bodyPr>
            <a:normAutofit/>
          </a:bodyPr>
          <a:lstStyle/>
          <a:p>
            <a:r>
              <a:rPr lang="en-GB" dirty="0"/>
              <a:t>Bug e.g. : Sort by button it is slightly visible (written in white on a light </a:t>
            </a:r>
            <a:r>
              <a:rPr lang="en-GB" dirty="0" err="1"/>
              <a:t>gray</a:t>
            </a:r>
            <a:r>
              <a:rPr lang="en-GB" dirty="0"/>
              <a:t> background)</a:t>
            </a:r>
            <a:endParaRPr lang="en-RO" dirty="0"/>
          </a:p>
        </p:txBody>
      </p:sp>
      <p:pic>
        <p:nvPicPr>
          <p:cNvPr id="4" name="Content Placeholder 3">
            <a:extLst>
              <a:ext uri="{FF2B5EF4-FFF2-40B4-BE49-F238E27FC236}">
                <a16:creationId xmlns:a16="http://schemas.microsoft.com/office/drawing/2014/main" id="{22F589D2-21FB-964D-A9E8-BDC076B15E59}"/>
              </a:ext>
            </a:extLst>
          </p:cNvPr>
          <p:cNvPicPr>
            <a:picLocks noGrp="1" noChangeAspect="1"/>
          </p:cNvPicPr>
          <p:nvPr>
            <p:ph idx="1"/>
          </p:nvPr>
        </p:nvPicPr>
        <p:blipFill>
          <a:blip r:embed="rId2"/>
          <a:stretch>
            <a:fillRect/>
          </a:stretch>
        </p:blipFill>
        <p:spPr>
          <a:xfrm>
            <a:off x="8886825" y="0"/>
            <a:ext cx="3086099" cy="6678636"/>
          </a:xfrm>
          <a:prstGeom prst="rect">
            <a:avLst/>
          </a:prstGeom>
        </p:spPr>
      </p:pic>
    </p:spTree>
    <p:extLst>
      <p:ext uri="{BB962C8B-B14F-4D97-AF65-F5344CB8AC3E}">
        <p14:creationId xmlns:p14="http://schemas.microsoft.com/office/powerpoint/2010/main" val="2624776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A20F4-110A-6D44-8C90-CE77C2864899}"/>
              </a:ext>
            </a:extLst>
          </p:cNvPr>
          <p:cNvSpPr>
            <a:spLocks noGrp="1"/>
          </p:cNvSpPr>
          <p:nvPr>
            <p:ph type="title"/>
          </p:nvPr>
        </p:nvSpPr>
        <p:spPr>
          <a:xfrm>
            <a:off x="0" y="207962"/>
            <a:ext cx="12192000" cy="1325563"/>
          </a:xfrm>
        </p:spPr>
        <p:txBody>
          <a:bodyPr/>
          <a:lstStyle/>
          <a:p>
            <a:r>
              <a:rPr lang="en-GB" dirty="0"/>
              <a:t>Bug e.g. : Error displayed in Dev tools but not in the user interface</a:t>
            </a:r>
            <a:endParaRPr lang="en-RO" dirty="0"/>
          </a:p>
        </p:txBody>
      </p:sp>
      <p:pic>
        <p:nvPicPr>
          <p:cNvPr id="4" name="Content Placeholder 4">
            <a:extLst>
              <a:ext uri="{FF2B5EF4-FFF2-40B4-BE49-F238E27FC236}">
                <a16:creationId xmlns:a16="http://schemas.microsoft.com/office/drawing/2014/main" id="{4FCF26C4-146D-DD41-9532-9ED017AF5BEB}"/>
              </a:ext>
            </a:extLst>
          </p:cNvPr>
          <p:cNvPicPr>
            <a:picLocks noGrp="1" noChangeAspect="1"/>
          </p:cNvPicPr>
          <p:nvPr>
            <p:ph idx="1"/>
          </p:nvPr>
        </p:nvPicPr>
        <p:blipFill>
          <a:blip r:embed="rId2"/>
          <a:stretch>
            <a:fillRect/>
          </a:stretch>
        </p:blipFill>
        <p:spPr>
          <a:xfrm>
            <a:off x="998193" y="1533524"/>
            <a:ext cx="10342099" cy="5116513"/>
          </a:xfrm>
          <a:prstGeom prst="rect">
            <a:avLst/>
          </a:prstGeom>
        </p:spPr>
      </p:pic>
    </p:spTree>
    <p:extLst>
      <p:ext uri="{BB962C8B-B14F-4D97-AF65-F5344CB8AC3E}">
        <p14:creationId xmlns:p14="http://schemas.microsoft.com/office/powerpoint/2010/main" val="27938712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1386</TotalTime>
  <Words>746</Words>
  <Application>Microsoft Macintosh PowerPoint</Application>
  <PresentationFormat>Widescreen</PresentationFormat>
  <Paragraphs>77</Paragraphs>
  <Slides>16</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-apple-system</vt:lpstr>
      <vt:lpstr>Arial</vt:lpstr>
      <vt:lpstr>Calibri</vt:lpstr>
      <vt:lpstr>Calibri Light</vt:lpstr>
      <vt:lpstr>Symbol</vt:lpstr>
      <vt:lpstr>Office Theme</vt:lpstr>
      <vt:lpstr>    Final project https://www.edituradph.ro/                                        Student : Alina Panaitescu </vt:lpstr>
      <vt:lpstr>PowerPoint Presentation</vt:lpstr>
      <vt:lpstr>How did you approached testing? </vt:lpstr>
      <vt:lpstr>Tools used:</vt:lpstr>
      <vt:lpstr>PowerPoint Presentation</vt:lpstr>
      <vt:lpstr>     </vt:lpstr>
      <vt:lpstr>Bug e.g.  :  Inappropriate message on the login page</vt:lpstr>
      <vt:lpstr>Bug e.g. : Sort by button it is slightly visible (written in white on a light gray background)</vt:lpstr>
      <vt:lpstr>Bug e.g. : Error displayed in Dev tools but not in the user interface</vt:lpstr>
      <vt:lpstr>Bug e.g. : Customer can not register using an 8-character password</vt:lpstr>
      <vt:lpstr>Test cases over view:  total test cases : 52  functional testing :    create account : 3   login : 4   browse products : 8   shopping cart functionalities : 4   administrare cont : 7   checkout:  6   non-functional testing : 19   compatibility testing : 4   UI testing : 2   Usability Testing : 5   Security Testing : 8  </vt:lpstr>
      <vt:lpstr>Test case e.g. : </vt:lpstr>
      <vt:lpstr>Test cases results:</vt:lpstr>
      <vt:lpstr>Automated test:</vt:lpstr>
      <vt:lpstr>Conclusions/test report:</vt:lpstr>
      <vt:lpstr>Lessons learned: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Alina Pan</dc:creator>
  <cp:lastModifiedBy>Microsoft Office User</cp:lastModifiedBy>
  <cp:revision>12</cp:revision>
  <dcterms:created xsi:type="dcterms:W3CDTF">2024-04-12T13:44:16Z</dcterms:created>
  <dcterms:modified xsi:type="dcterms:W3CDTF">2024-07-10T18:00:29Z</dcterms:modified>
</cp:coreProperties>
</file>